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omments/modernComment_100_9972CC3.xml" ContentType="application/vnd.ms-powerpoint.comment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56" r:id="rId5"/>
    <p:sldId id="258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8FC6A2-15F3-8D46-F820-506C9A95350B}" name="Stumpf, Alexander" initials="AS" userId="S::alexander.stumpf@charite.de::fbcb7600-859d-4bd3-bd52-c1b72cd3ca1e" providerId="AD"/>
  <p188:author id="{754C09D4-02F4-E504-959C-A18C69D0DCD8}" name="Rosenmund, Tanja" initials="RT" userId="S::tanja.rosenmund@bih-charite.de::31b4e476-642c-40a7-90fd-0799801c4f9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iat, Esma" initials="ZE" lastIdx="5" clrIdx="0">
    <p:extLst>
      <p:ext uri="{19B8F6BF-5375-455C-9EA6-DF929625EA0E}">
        <p15:presenceInfo xmlns:p15="http://schemas.microsoft.com/office/powerpoint/2012/main" userId="S-1-5-21-1057563376-1269908281-367356602-4564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754"/>
    <a:srgbClr val="FBDDDC"/>
    <a:srgbClr val="F7BBB9"/>
    <a:srgbClr val="A90A2E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98" y="60"/>
      </p:cViewPr>
      <p:guideLst>
        <p:guide orient="horz" pos="312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lero Milan, Ana Isabel" userId="0d8c9416-c769-427d-8e2b-9f43ca517a46" providerId="ADAL" clId="{15A6E502-CD56-496A-80D7-9C8C0DE5121F}"/>
    <pc:docChg chg="custSel modSld">
      <pc:chgData name="Molero Milan, Ana Isabel" userId="0d8c9416-c769-427d-8e2b-9f43ca517a46" providerId="ADAL" clId="{15A6E502-CD56-496A-80D7-9C8C0DE5121F}" dt="2026-03-24T08:33:36.719" v="207" actId="20577"/>
      <pc:docMkLst>
        <pc:docMk/>
      </pc:docMkLst>
      <pc:sldChg chg="modSp mod">
        <pc:chgData name="Molero Milan, Ana Isabel" userId="0d8c9416-c769-427d-8e2b-9f43ca517a46" providerId="ADAL" clId="{15A6E502-CD56-496A-80D7-9C8C0DE5121F}" dt="2026-03-24T08:33:36.719" v="207" actId="20577"/>
        <pc:sldMkLst>
          <pc:docMk/>
          <pc:sldMk cId="474524601" sldId="258"/>
        </pc:sldMkLst>
        <pc:spChg chg="mod">
          <ac:chgData name="Molero Milan, Ana Isabel" userId="0d8c9416-c769-427d-8e2b-9f43ca517a46" providerId="ADAL" clId="{15A6E502-CD56-496A-80D7-9C8C0DE5121F}" dt="2026-03-24T08:25:24.646" v="79" actId="20577"/>
          <ac:spMkLst>
            <pc:docMk/>
            <pc:sldMk cId="474524601" sldId="258"/>
            <ac:spMk id="69" creationId="{39CB3A35-D1C1-A3D1-6C9D-26E93A33DDF3}"/>
          </ac:spMkLst>
        </pc:spChg>
        <pc:spChg chg="mod">
          <ac:chgData name="Molero Milan, Ana Isabel" userId="0d8c9416-c769-427d-8e2b-9f43ca517a46" providerId="ADAL" clId="{15A6E502-CD56-496A-80D7-9C8C0DE5121F}" dt="2026-03-24T08:23:12.001" v="52" actId="20577"/>
          <ac:spMkLst>
            <pc:docMk/>
            <pc:sldMk cId="474524601" sldId="258"/>
            <ac:spMk id="71" creationId="{06F881ED-30FD-6BEC-2D22-6AC2B1D117C2}"/>
          </ac:spMkLst>
        </pc:spChg>
        <pc:spChg chg="mod">
          <ac:chgData name="Molero Milan, Ana Isabel" userId="0d8c9416-c769-427d-8e2b-9f43ca517a46" providerId="ADAL" clId="{15A6E502-CD56-496A-80D7-9C8C0DE5121F}" dt="2026-03-24T08:26:13.630" v="150" actId="20577"/>
          <ac:spMkLst>
            <pc:docMk/>
            <pc:sldMk cId="474524601" sldId="258"/>
            <ac:spMk id="99" creationId="{897D4BCB-5583-1E89-F03F-9264D8486134}"/>
          </ac:spMkLst>
        </pc:spChg>
        <pc:spChg chg="mod">
          <ac:chgData name="Molero Milan, Ana Isabel" userId="0d8c9416-c769-427d-8e2b-9f43ca517a46" providerId="ADAL" clId="{15A6E502-CD56-496A-80D7-9C8C0DE5121F}" dt="2026-03-24T08:33:36.719" v="207" actId="20577"/>
          <ac:spMkLst>
            <pc:docMk/>
            <pc:sldMk cId="474524601" sldId="258"/>
            <ac:spMk id="107" creationId="{59715FCA-9232-9E6E-945F-894B4B0DACB9}"/>
          </ac:spMkLst>
        </pc:spChg>
        <pc:spChg chg="mod">
          <ac:chgData name="Molero Milan, Ana Isabel" userId="0d8c9416-c769-427d-8e2b-9f43ca517a46" providerId="ADAL" clId="{15A6E502-CD56-496A-80D7-9C8C0DE5121F}" dt="2026-03-24T08:25:50.044" v="115" actId="20577"/>
          <ac:spMkLst>
            <pc:docMk/>
            <pc:sldMk cId="474524601" sldId="258"/>
            <ac:spMk id="110" creationId="{9B97900A-10AD-DA4F-0E66-E23FE84D5BED}"/>
          </ac:spMkLst>
        </pc:spChg>
        <pc:spChg chg="mod">
          <ac:chgData name="Molero Milan, Ana Isabel" userId="0d8c9416-c769-427d-8e2b-9f43ca517a46" providerId="ADAL" clId="{15A6E502-CD56-496A-80D7-9C8C0DE5121F}" dt="2026-03-24T08:25:55.946" v="132" actId="20577"/>
          <ac:spMkLst>
            <pc:docMk/>
            <pc:sldMk cId="474524601" sldId="258"/>
            <ac:spMk id="116" creationId="{DECF3B16-F14D-D552-39F1-D29C808D4CC0}"/>
          </ac:spMkLst>
        </pc:spChg>
        <pc:spChg chg="mod">
          <ac:chgData name="Molero Milan, Ana Isabel" userId="0d8c9416-c769-427d-8e2b-9f43ca517a46" providerId="ADAL" clId="{15A6E502-CD56-496A-80D7-9C8C0DE5121F}" dt="2026-03-24T08:32:12.994" v="189" actId="20577"/>
          <ac:spMkLst>
            <pc:docMk/>
            <pc:sldMk cId="474524601" sldId="258"/>
            <ac:spMk id="125" creationId="{6CE120FF-D684-4ED2-0C7A-0A001E414D44}"/>
          </ac:spMkLst>
        </pc:spChg>
      </pc:sldChg>
    </pc:docChg>
  </pc:docChgLst>
  <pc:docChgLst>
    <pc:chgData name="Rosenmund, Tanja" userId="S::tanja.rosenmund@bih-charite.de::31b4e476-642c-40a7-90fd-0799801c4f9c" providerId="AD" clId="Web-{194D0B23-C595-44DE-E8FB-4CF1A5ED8347}"/>
    <pc:docChg chg="mod">
      <pc:chgData name="Rosenmund, Tanja" userId="S::tanja.rosenmund@bih-charite.de::31b4e476-642c-40a7-90fd-0799801c4f9c" providerId="AD" clId="Web-{194D0B23-C595-44DE-E8FB-4CF1A5ED8347}" dt="2026-02-22T15:07:52.900" v="0"/>
      <pc:docMkLst>
        <pc:docMk/>
      </pc:docMkLst>
    </pc:docChg>
  </pc:docChgLst>
  <pc:docChgLst>
    <pc:chgData name="Cording, Sascha" userId="S::sascha.cording@bih-charite.de::6a6002d0-37a7-4b40-8366-3ce16d814c65" providerId="AD" clId="Web-{E530B438-79A3-9C21-3831-5AC1405DD1D2}"/>
    <pc:docChg chg="modSld">
      <pc:chgData name="Cording, Sascha" userId="S::sascha.cording@bih-charite.de::6a6002d0-37a7-4b40-8366-3ce16d814c65" providerId="AD" clId="Web-{E530B438-79A3-9C21-3831-5AC1405DD1D2}" dt="2026-02-26T13:59:28.720" v="3" actId="20577"/>
      <pc:docMkLst>
        <pc:docMk/>
      </pc:docMkLst>
      <pc:sldChg chg="modSp">
        <pc:chgData name="Cording, Sascha" userId="S::sascha.cording@bih-charite.de::6a6002d0-37a7-4b40-8366-3ce16d814c65" providerId="AD" clId="Web-{E530B438-79A3-9C21-3831-5AC1405DD1D2}" dt="2026-02-26T13:59:28.720" v="3" actId="20577"/>
        <pc:sldMkLst>
          <pc:docMk/>
          <pc:sldMk cId="160902339" sldId="256"/>
        </pc:sldMkLst>
        <pc:spChg chg="mod">
          <ac:chgData name="Cording, Sascha" userId="S::sascha.cording@bih-charite.de::6a6002d0-37a7-4b40-8366-3ce16d814c65" providerId="AD" clId="Web-{E530B438-79A3-9C21-3831-5AC1405DD1D2}" dt="2026-02-26T13:58:25.514" v="2" actId="20577"/>
          <ac:spMkLst>
            <pc:docMk/>
            <pc:sldMk cId="160902339" sldId="256"/>
            <ac:spMk id="15" creationId="{00000000-0000-0000-0000-000000000000}"/>
          </ac:spMkLst>
        </pc:spChg>
        <pc:spChg chg="mod">
          <ac:chgData name="Cording, Sascha" userId="S::sascha.cording@bih-charite.de::6a6002d0-37a7-4b40-8366-3ce16d814c65" providerId="AD" clId="Web-{E530B438-79A3-9C21-3831-5AC1405DD1D2}" dt="2026-02-26T13:59:28.720" v="3" actId="20577"/>
          <ac:spMkLst>
            <pc:docMk/>
            <pc:sldMk cId="160902339" sldId="256"/>
            <ac:spMk id="17" creationId="{00000000-0000-0000-0000-000000000000}"/>
          </ac:spMkLst>
        </pc:spChg>
      </pc:sldChg>
    </pc:docChg>
  </pc:docChgLst>
  <pc:docChgLst>
    <pc:chgData name="Stumpf, Alexander" userId="S::alexander.stumpf@charite.de::fbcb7600-859d-4bd3-bd52-c1b72cd3ca1e" providerId="AD" clId="Web-{A22109A8-3628-4FD9-B99C-B5D1B13D48B5}"/>
    <pc:docChg chg="modSld">
      <pc:chgData name="Stumpf, Alexander" userId="S::alexander.stumpf@charite.de::fbcb7600-859d-4bd3-bd52-c1b72cd3ca1e" providerId="AD" clId="Web-{A22109A8-3628-4FD9-B99C-B5D1B13D48B5}" dt="2026-02-24T07:04:53.716" v="96" actId="20577"/>
      <pc:docMkLst>
        <pc:docMk/>
      </pc:docMkLst>
      <pc:sldChg chg="modSp">
        <pc:chgData name="Stumpf, Alexander" userId="S::alexander.stumpf@charite.de::fbcb7600-859d-4bd3-bd52-c1b72cd3ca1e" providerId="AD" clId="Web-{A22109A8-3628-4FD9-B99C-B5D1B13D48B5}" dt="2026-02-24T07:04:53.716" v="96" actId="20577"/>
        <pc:sldMkLst>
          <pc:docMk/>
          <pc:sldMk cId="160902339" sldId="256"/>
        </pc:sldMkLst>
        <pc:spChg chg="mod">
          <ac:chgData name="Stumpf, Alexander" userId="S::alexander.stumpf@charite.de::fbcb7600-859d-4bd3-bd52-c1b72cd3ca1e" providerId="AD" clId="Web-{A22109A8-3628-4FD9-B99C-B5D1B13D48B5}" dt="2026-02-24T07:02:54.262" v="61" actId="20577"/>
          <ac:spMkLst>
            <pc:docMk/>
            <pc:sldMk cId="160902339" sldId="256"/>
            <ac:spMk id="15" creationId="{00000000-0000-0000-0000-000000000000}"/>
          </ac:spMkLst>
        </pc:spChg>
        <pc:spChg chg="mod">
          <ac:chgData name="Stumpf, Alexander" userId="S::alexander.stumpf@charite.de::fbcb7600-859d-4bd3-bd52-c1b72cd3ca1e" providerId="AD" clId="Web-{A22109A8-3628-4FD9-B99C-B5D1B13D48B5}" dt="2026-02-24T07:04:53.716" v="96" actId="20577"/>
          <ac:spMkLst>
            <pc:docMk/>
            <pc:sldMk cId="160902339" sldId="256"/>
            <ac:spMk id="17" creationId="{00000000-0000-0000-0000-000000000000}"/>
          </ac:spMkLst>
        </pc:spChg>
      </pc:sldChg>
    </pc:docChg>
  </pc:docChgLst>
  <pc:docChgLst>
    <pc:chgData name="Montserrat Xifré, Maria Rosa" userId="957f3a0d-ba04-4d20-b968-ec3bd70bb3a8" providerId="ADAL" clId="{A7EA2C72-A31A-48F5-AEDB-06529D96B372}"/>
    <pc:docChg chg="undo custSel modSld">
      <pc:chgData name="Montserrat Xifré, Maria Rosa" userId="957f3a0d-ba04-4d20-b968-ec3bd70bb3a8" providerId="ADAL" clId="{A7EA2C72-A31A-48F5-AEDB-06529D96B372}" dt="2026-02-24T07:43:16.270" v="64" actId="11530"/>
      <pc:docMkLst>
        <pc:docMk/>
      </pc:docMkLst>
      <pc:sldChg chg="addSp delSp modSp mod modClrScheme chgLayout">
        <pc:chgData name="Montserrat Xifré, Maria Rosa" userId="957f3a0d-ba04-4d20-b968-ec3bd70bb3a8" providerId="ADAL" clId="{A7EA2C72-A31A-48F5-AEDB-06529D96B372}" dt="2026-02-24T07:43:16.270" v="64" actId="11530"/>
        <pc:sldMkLst>
          <pc:docMk/>
          <pc:sldMk cId="160902339" sldId="256"/>
        </pc:sldMkLst>
        <pc:spChg chg="mod">
          <ac:chgData name="Montserrat Xifré, Maria Rosa" userId="957f3a0d-ba04-4d20-b968-ec3bd70bb3a8" providerId="ADAL" clId="{A7EA2C72-A31A-48F5-AEDB-06529D96B372}" dt="2026-02-23T10:57:49.021" v="2" actId="255"/>
          <ac:spMkLst>
            <pc:docMk/>
            <pc:sldMk cId="160902339" sldId="256"/>
            <ac:spMk id="15" creationId="{00000000-0000-0000-0000-000000000000}"/>
          </ac:spMkLst>
        </pc:spChg>
        <pc:spChg chg="mod">
          <ac:chgData name="Montserrat Xifré, Maria Rosa" userId="957f3a0d-ba04-4d20-b968-ec3bd70bb3a8" providerId="ADAL" clId="{A7EA2C72-A31A-48F5-AEDB-06529D96B372}" dt="2026-02-24T07:43:16.270" v="64" actId="11530"/>
          <ac:spMkLst>
            <pc:docMk/>
            <pc:sldMk cId="160902339" sldId="256"/>
            <ac:spMk id="16" creationId="{00000000-0000-0000-0000-000000000000}"/>
          </ac:spMkLst>
        </pc:spChg>
        <pc:spChg chg="mod">
          <ac:chgData name="Montserrat Xifré, Maria Rosa" userId="957f3a0d-ba04-4d20-b968-ec3bd70bb3a8" providerId="ADAL" clId="{A7EA2C72-A31A-48F5-AEDB-06529D96B372}" dt="2026-02-23T10:57:54.663" v="3" actId="255"/>
          <ac:spMkLst>
            <pc:docMk/>
            <pc:sldMk cId="160902339" sldId="256"/>
            <ac:spMk id="17" creationId="{00000000-0000-0000-0000-000000000000}"/>
          </ac:spMkLst>
        </pc:spChg>
        <pc:picChg chg="mod">
          <ac:chgData name="Montserrat Xifré, Maria Rosa" userId="957f3a0d-ba04-4d20-b968-ec3bd70bb3a8" providerId="ADAL" clId="{A7EA2C72-A31A-48F5-AEDB-06529D96B372}" dt="2026-02-23T11:07:15.909" v="36" actId="1076"/>
          <ac:picMkLst>
            <pc:docMk/>
            <pc:sldMk cId="160902339" sldId="256"/>
            <ac:picMk id="2" creationId="{9FCA6FC4-8453-7703-238C-4CDE8F3F6472}"/>
          </ac:picMkLst>
        </pc:picChg>
        <pc:picChg chg="add mod ord modCrop">
          <ac:chgData name="Montserrat Xifré, Maria Rosa" userId="957f3a0d-ba04-4d20-b968-ec3bd70bb3a8" providerId="ADAL" clId="{A7EA2C72-A31A-48F5-AEDB-06529D96B372}" dt="2026-02-23T11:07:15.909" v="36" actId="1076"/>
          <ac:picMkLst>
            <pc:docMk/>
            <pc:sldMk cId="160902339" sldId="256"/>
            <ac:picMk id="10" creationId="{2DB2FCE8-DA9B-645F-0C96-3C7A4AF0C0E9}"/>
          </ac:picMkLst>
        </pc:picChg>
        <pc:cxnChg chg="mod">
          <ac:chgData name="Montserrat Xifré, Maria Rosa" userId="957f3a0d-ba04-4d20-b968-ec3bd70bb3a8" providerId="ADAL" clId="{A7EA2C72-A31A-48F5-AEDB-06529D96B372}" dt="2026-02-23T11:01:23.618" v="16" actId="208"/>
          <ac:cxnSpMkLst>
            <pc:docMk/>
            <pc:sldMk cId="160902339" sldId="256"/>
            <ac:cxnSpMk id="20" creationId="{00000000-0000-0000-0000-000000000000}"/>
          </ac:cxnSpMkLst>
        </pc:cxnChg>
      </pc:sldChg>
      <pc:sldChg chg="addSp delSp modSp mod modClrScheme chgLayout">
        <pc:chgData name="Montserrat Xifré, Maria Rosa" userId="957f3a0d-ba04-4d20-b968-ec3bd70bb3a8" providerId="ADAL" clId="{A7EA2C72-A31A-48F5-AEDB-06529D96B372}" dt="2026-02-24T07:42:18.725" v="63" actId="2711"/>
        <pc:sldMkLst>
          <pc:docMk/>
          <pc:sldMk cId="474524601" sldId="258"/>
        </pc:sldMkLst>
        <pc:spChg chg="mod">
          <ac:chgData name="Montserrat Xifré, Maria Rosa" userId="957f3a0d-ba04-4d20-b968-ec3bd70bb3a8" providerId="ADAL" clId="{A7EA2C72-A31A-48F5-AEDB-06529D96B372}" dt="2026-02-23T11:06:05.567" v="29" actId="207"/>
          <ac:spMkLst>
            <pc:docMk/>
            <pc:sldMk cId="474524601" sldId="258"/>
            <ac:spMk id="6" creationId="{94025C11-D00E-91E0-9DDC-D876B3A6963D}"/>
          </ac:spMkLst>
        </pc:spChg>
        <pc:spChg chg="mod">
          <ac:chgData name="Montserrat Xifré, Maria Rosa" userId="957f3a0d-ba04-4d20-b968-ec3bd70bb3a8" providerId="ADAL" clId="{A7EA2C72-A31A-48F5-AEDB-06529D96B372}" dt="2026-02-23T11:04:06.476" v="26" actId="207"/>
          <ac:spMkLst>
            <pc:docMk/>
            <pc:sldMk cId="474524601" sldId="258"/>
            <ac:spMk id="7" creationId="{72BBAB15-1BED-3AA1-C1E3-49EECD2C0B2D}"/>
          </ac:spMkLst>
        </pc:spChg>
        <pc:spChg chg="mod">
          <ac:chgData name="Montserrat Xifré, Maria Rosa" userId="957f3a0d-ba04-4d20-b968-ec3bd70bb3a8" providerId="ADAL" clId="{A7EA2C72-A31A-48F5-AEDB-06529D96B372}" dt="2026-02-23T11:06:17.968" v="31" actId="207"/>
          <ac:spMkLst>
            <pc:docMk/>
            <pc:sldMk cId="474524601" sldId="258"/>
            <ac:spMk id="8" creationId="{30A6D010-BB90-1724-6DAD-3C5E66140746}"/>
          </ac:spMkLst>
        </pc:spChg>
        <pc:spChg chg="mod">
          <ac:chgData name="Montserrat Xifré, Maria Rosa" userId="957f3a0d-ba04-4d20-b968-ec3bd70bb3a8" providerId="ADAL" clId="{A7EA2C72-A31A-48F5-AEDB-06529D96B372}" dt="2026-02-23T11:13:39.192" v="62" actId="207"/>
          <ac:spMkLst>
            <pc:docMk/>
            <pc:sldMk cId="474524601" sldId="258"/>
            <ac:spMk id="10" creationId="{440C2A1C-F064-1B63-E0BF-319A0391FA16}"/>
          </ac:spMkLst>
        </pc:spChg>
        <pc:spChg chg="mod">
          <ac:chgData name="Montserrat Xifré, Maria Rosa" userId="957f3a0d-ba04-4d20-b968-ec3bd70bb3a8" providerId="ADAL" clId="{A7EA2C72-A31A-48F5-AEDB-06529D96B372}" dt="2026-02-24T07:42:18.725" v="63" actId="2711"/>
          <ac:spMkLst>
            <pc:docMk/>
            <pc:sldMk cId="474524601" sldId="258"/>
            <ac:spMk id="14" creationId="{87119B87-0C8C-923E-060D-80D89FF92439}"/>
          </ac:spMkLst>
        </pc:spChg>
        <pc:spChg chg="mod">
          <ac:chgData name="Montserrat Xifré, Maria Rosa" userId="957f3a0d-ba04-4d20-b968-ec3bd70bb3a8" providerId="ADAL" clId="{A7EA2C72-A31A-48F5-AEDB-06529D96B372}" dt="2026-02-23T11:03:52.025" v="24" actId="207"/>
          <ac:spMkLst>
            <pc:docMk/>
            <pc:sldMk cId="474524601" sldId="258"/>
            <ac:spMk id="19" creationId="{D21C09F3-6FEF-3DF4-36CF-A1B29E3FDF1E}"/>
          </ac:spMkLst>
        </pc:spChg>
        <pc:spChg chg="mod">
          <ac:chgData name="Montserrat Xifré, Maria Rosa" userId="957f3a0d-ba04-4d20-b968-ec3bd70bb3a8" providerId="ADAL" clId="{A7EA2C72-A31A-48F5-AEDB-06529D96B372}" dt="2026-02-23T11:07:40.191" v="40" actId="207"/>
          <ac:spMkLst>
            <pc:docMk/>
            <pc:sldMk cId="474524601" sldId="258"/>
            <ac:spMk id="22" creationId="{4DBA07C1-9732-5A41-8FFA-6479E2B17E17}"/>
          </ac:spMkLst>
        </pc:spChg>
        <pc:spChg chg="mod">
          <ac:chgData name="Montserrat Xifré, Maria Rosa" userId="957f3a0d-ba04-4d20-b968-ec3bd70bb3a8" providerId="ADAL" clId="{A7EA2C72-A31A-48F5-AEDB-06529D96B372}" dt="2026-02-23T11:07:40.191" v="40" actId="207"/>
          <ac:spMkLst>
            <pc:docMk/>
            <pc:sldMk cId="474524601" sldId="258"/>
            <ac:spMk id="23" creationId="{F7C02DA2-D9B8-DD6D-4E45-04ACF6314308}"/>
          </ac:spMkLst>
        </pc:spChg>
        <pc:spChg chg="mod">
          <ac:chgData name="Montserrat Xifré, Maria Rosa" userId="957f3a0d-ba04-4d20-b968-ec3bd70bb3a8" providerId="ADAL" clId="{A7EA2C72-A31A-48F5-AEDB-06529D96B372}" dt="2026-02-23T11:07:40.191" v="40" actId="207"/>
          <ac:spMkLst>
            <pc:docMk/>
            <pc:sldMk cId="474524601" sldId="258"/>
            <ac:spMk id="24" creationId="{124FF838-8984-738C-9CBE-44BDBB26F0ED}"/>
          </ac:spMkLst>
        </pc:spChg>
        <pc:spChg chg="mod">
          <ac:chgData name="Montserrat Xifré, Maria Rosa" userId="957f3a0d-ba04-4d20-b968-ec3bd70bb3a8" providerId="ADAL" clId="{A7EA2C72-A31A-48F5-AEDB-06529D96B372}" dt="2026-02-23T11:07:40.191" v="40" actId="207"/>
          <ac:spMkLst>
            <pc:docMk/>
            <pc:sldMk cId="474524601" sldId="258"/>
            <ac:spMk id="25" creationId="{E580A54F-E3DF-BD59-770C-28DFC9B73157}"/>
          </ac:spMkLst>
        </pc:spChg>
        <pc:spChg chg="mod">
          <ac:chgData name="Montserrat Xifré, Maria Rosa" userId="957f3a0d-ba04-4d20-b968-ec3bd70bb3a8" providerId="ADAL" clId="{A7EA2C72-A31A-48F5-AEDB-06529D96B372}" dt="2026-02-23T11:07:40.191" v="40" actId="207"/>
          <ac:spMkLst>
            <pc:docMk/>
            <pc:sldMk cId="474524601" sldId="258"/>
            <ac:spMk id="26" creationId="{FDF13062-7AAF-48AB-0E46-7F2EA1052555}"/>
          </ac:spMkLst>
        </pc:spChg>
        <pc:spChg chg="mod">
          <ac:chgData name="Montserrat Xifré, Maria Rosa" userId="957f3a0d-ba04-4d20-b968-ec3bd70bb3a8" providerId="ADAL" clId="{A7EA2C72-A31A-48F5-AEDB-06529D96B372}" dt="2026-02-23T11:13:39.192" v="62" actId="207"/>
          <ac:spMkLst>
            <pc:docMk/>
            <pc:sldMk cId="474524601" sldId="258"/>
            <ac:spMk id="44" creationId="{53061DFB-37E4-0ADC-EB36-2B29FC3608A5}"/>
          </ac:spMkLst>
        </pc:spChg>
        <pc:spChg chg="mod">
          <ac:chgData name="Montserrat Xifré, Maria Rosa" userId="957f3a0d-ba04-4d20-b968-ec3bd70bb3a8" providerId="ADAL" clId="{A7EA2C72-A31A-48F5-AEDB-06529D96B372}" dt="2026-02-23T11:03:05.624" v="20" actId="207"/>
          <ac:spMkLst>
            <pc:docMk/>
            <pc:sldMk cId="474524601" sldId="258"/>
            <ac:spMk id="69" creationId="{39CB3A35-D1C1-A3D1-6C9D-26E93A33DDF3}"/>
          </ac:spMkLst>
        </pc:spChg>
        <pc:spChg chg="mod">
          <ac:chgData name="Montserrat Xifré, Maria Rosa" userId="957f3a0d-ba04-4d20-b968-ec3bd70bb3a8" providerId="ADAL" clId="{A7EA2C72-A31A-48F5-AEDB-06529D96B372}" dt="2026-02-23T11:03:05.624" v="20" actId="207"/>
          <ac:spMkLst>
            <pc:docMk/>
            <pc:sldMk cId="474524601" sldId="258"/>
            <ac:spMk id="70" creationId="{7FB4AED6-71C1-1783-8727-53355FD4CC17}"/>
          </ac:spMkLst>
        </pc:spChg>
        <pc:spChg chg="mod">
          <ac:chgData name="Montserrat Xifré, Maria Rosa" userId="957f3a0d-ba04-4d20-b968-ec3bd70bb3a8" providerId="ADAL" clId="{A7EA2C72-A31A-48F5-AEDB-06529D96B372}" dt="2026-02-23T11:03:05.624" v="20" actId="207"/>
          <ac:spMkLst>
            <pc:docMk/>
            <pc:sldMk cId="474524601" sldId="258"/>
            <ac:spMk id="71" creationId="{06F881ED-30FD-6BEC-2D22-6AC2B1D117C2}"/>
          </ac:spMkLst>
        </pc:spChg>
        <pc:spChg chg="mod">
          <ac:chgData name="Montserrat Xifré, Maria Rosa" userId="957f3a0d-ba04-4d20-b968-ec3bd70bb3a8" providerId="ADAL" clId="{A7EA2C72-A31A-48F5-AEDB-06529D96B372}" dt="2026-02-23T11:13:39.192" v="62" actId="207"/>
          <ac:spMkLst>
            <pc:docMk/>
            <pc:sldMk cId="474524601" sldId="258"/>
            <ac:spMk id="72" creationId="{68DC2318-E5AF-436C-1A55-FDFCF4B1010E}"/>
          </ac:spMkLst>
        </pc:spChg>
        <pc:spChg chg="mod">
          <ac:chgData name="Montserrat Xifré, Maria Rosa" userId="957f3a0d-ba04-4d20-b968-ec3bd70bb3a8" providerId="ADAL" clId="{A7EA2C72-A31A-48F5-AEDB-06529D96B372}" dt="2026-02-23T11:13:39.192" v="62" actId="207"/>
          <ac:spMkLst>
            <pc:docMk/>
            <pc:sldMk cId="474524601" sldId="258"/>
            <ac:spMk id="74" creationId="{CF835D18-EB70-0DFD-716B-F8C426E0AE0D}"/>
          </ac:spMkLst>
        </pc:spChg>
        <pc:spChg chg="mod">
          <ac:chgData name="Montserrat Xifré, Maria Rosa" userId="957f3a0d-ba04-4d20-b968-ec3bd70bb3a8" providerId="ADAL" clId="{A7EA2C72-A31A-48F5-AEDB-06529D96B372}" dt="2026-02-23T11:13:39.192" v="62" actId="207"/>
          <ac:spMkLst>
            <pc:docMk/>
            <pc:sldMk cId="474524601" sldId="258"/>
            <ac:spMk id="76" creationId="{535A285A-6E94-FD25-D3D1-B459CAD6962D}"/>
          </ac:spMkLst>
        </pc:spChg>
        <pc:spChg chg="mod">
          <ac:chgData name="Montserrat Xifré, Maria Rosa" userId="957f3a0d-ba04-4d20-b968-ec3bd70bb3a8" providerId="ADAL" clId="{A7EA2C72-A31A-48F5-AEDB-06529D96B372}" dt="2026-02-23T11:08:11.443" v="44" actId="207"/>
          <ac:spMkLst>
            <pc:docMk/>
            <pc:sldMk cId="474524601" sldId="258"/>
            <ac:spMk id="79" creationId="{339D4904-4DDC-F31A-3665-34D4675D7D5D}"/>
          </ac:spMkLst>
        </pc:spChg>
        <pc:spChg chg="mod">
          <ac:chgData name="Montserrat Xifré, Maria Rosa" userId="957f3a0d-ba04-4d20-b968-ec3bd70bb3a8" providerId="ADAL" clId="{A7EA2C72-A31A-48F5-AEDB-06529D96B372}" dt="2026-02-23T11:08:23.308" v="46" actId="207"/>
          <ac:spMkLst>
            <pc:docMk/>
            <pc:sldMk cId="474524601" sldId="258"/>
            <ac:spMk id="80" creationId="{CE62F58D-9307-6FE6-BF9C-52ED571A7E82}"/>
          </ac:spMkLst>
        </pc:spChg>
        <pc:spChg chg="mod">
          <ac:chgData name="Montserrat Xifré, Maria Rosa" userId="957f3a0d-ba04-4d20-b968-ec3bd70bb3a8" providerId="ADAL" clId="{A7EA2C72-A31A-48F5-AEDB-06529D96B372}" dt="2026-02-23T11:08:32.636" v="48" actId="207"/>
          <ac:spMkLst>
            <pc:docMk/>
            <pc:sldMk cId="474524601" sldId="258"/>
            <ac:spMk id="81" creationId="{8E439785-3E14-BBDD-2035-C315034A7CBF}"/>
          </ac:spMkLst>
        </pc:spChg>
        <pc:spChg chg="mod">
          <ac:chgData name="Montserrat Xifré, Maria Rosa" userId="957f3a0d-ba04-4d20-b968-ec3bd70bb3a8" providerId="ADAL" clId="{A7EA2C72-A31A-48F5-AEDB-06529D96B372}" dt="2026-02-23T11:08:41.189" v="50" actId="207"/>
          <ac:spMkLst>
            <pc:docMk/>
            <pc:sldMk cId="474524601" sldId="258"/>
            <ac:spMk id="82" creationId="{9A5BD12B-BAB4-106D-FCA0-CE19B46FBD49}"/>
          </ac:spMkLst>
        </pc:spChg>
        <pc:spChg chg="mod">
          <ac:chgData name="Montserrat Xifré, Maria Rosa" userId="957f3a0d-ba04-4d20-b968-ec3bd70bb3a8" providerId="ADAL" clId="{A7EA2C72-A31A-48F5-AEDB-06529D96B372}" dt="2026-02-23T11:07:40.191" v="40" actId="207"/>
          <ac:spMkLst>
            <pc:docMk/>
            <pc:sldMk cId="474524601" sldId="258"/>
            <ac:spMk id="83" creationId="{DADD9A5E-AC4F-856E-10F7-3CE9DB57405E}"/>
          </ac:spMkLst>
        </pc:spChg>
        <pc:spChg chg="mod">
          <ac:chgData name="Montserrat Xifré, Maria Rosa" userId="957f3a0d-ba04-4d20-b968-ec3bd70bb3a8" providerId="ADAL" clId="{A7EA2C72-A31A-48F5-AEDB-06529D96B372}" dt="2026-02-23T11:03:05.624" v="20" actId="207"/>
          <ac:spMkLst>
            <pc:docMk/>
            <pc:sldMk cId="474524601" sldId="258"/>
            <ac:spMk id="99" creationId="{897D4BCB-5583-1E89-F03F-9264D8486134}"/>
          </ac:spMkLst>
        </pc:spChg>
        <pc:spChg chg="mod">
          <ac:chgData name="Montserrat Xifré, Maria Rosa" userId="957f3a0d-ba04-4d20-b968-ec3bd70bb3a8" providerId="ADAL" clId="{A7EA2C72-A31A-48F5-AEDB-06529D96B372}" dt="2026-02-23T11:03:05.624" v="20" actId="207"/>
          <ac:spMkLst>
            <pc:docMk/>
            <pc:sldMk cId="474524601" sldId="258"/>
            <ac:spMk id="107" creationId="{59715FCA-9232-9E6E-945F-894B4B0DACB9}"/>
          </ac:spMkLst>
        </pc:spChg>
        <pc:spChg chg="mod">
          <ac:chgData name="Montserrat Xifré, Maria Rosa" userId="957f3a0d-ba04-4d20-b968-ec3bd70bb3a8" providerId="ADAL" clId="{A7EA2C72-A31A-48F5-AEDB-06529D96B372}" dt="2026-02-23T11:13:39.192" v="62" actId="207"/>
          <ac:spMkLst>
            <pc:docMk/>
            <pc:sldMk cId="474524601" sldId="258"/>
            <ac:spMk id="108" creationId="{FECB4E86-ED5D-F949-7F9E-E45AC2FD16D6}"/>
          </ac:spMkLst>
        </pc:spChg>
        <pc:spChg chg="mod">
          <ac:chgData name="Montserrat Xifré, Maria Rosa" userId="957f3a0d-ba04-4d20-b968-ec3bd70bb3a8" providerId="ADAL" clId="{A7EA2C72-A31A-48F5-AEDB-06529D96B372}" dt="2026-02-23T11:03:05.624" v="20" actId="207"/>
          <ac:spMkLst>
            <pc:docMk/>
            <pc:sldMk cId="474524601" sldId="258"/>
            <ac:spMk id="110" creationId="{9B97900A-10AD-DA4F-0E66-E23FE84D5BED}"/>
          </ac:spMkLst>
        </pc:spChg>
        <pc:spChg chg="mod">
          <ac:chgData name="Montserrat Xifré, Maria Rosa" userId="957f3a0d-ba04-4d20-b968-ec3bd70bb3a8" providerId="ADAL" clId="{A7EA2C72-A31A-48F5-AEDB-06529D96B372}" dt="2026-02-23T11:13:39.192" v="62" actId="207"/>
          <ac:spMkLst>
            <pc:docMk/>
            <pc:sldMk cId="474524601" sldId="258"/>
            <ac:spMk id="114" creationId="{B7123FAC-515D-F7F1-FB1E-F06AAD587920}"/>
          </ac:spMkLst>
        </pc:spChg>
        <pc:spChg chg="mod">
          <ac:chgData name="Montserrat Xifré, Maria Rosa" userId="957f3a0d-ba04-4d20-b968-ec3bd70bb3a8" providerId="ADAL" clId="{A7EA2C72-A31A-48F5-AEDB-06529D96B372}" dt="2026-02-23T11:03:05.624" v="20" actId="207"/>
          <ac:spMkLst>
            <pc:docMk/>
            <pc:sldMk cId="474524601" sldId="258"/>
            <ac:spMk id="116" creationId="{DECF3B16-F14D-D552-39F1-D29C808D4CC0}"/>
          </ac:spMkLst>
        </pc:spChg>
        <pc:spChg chg="mod">
          <ac:chgData name="Montserrat Xifré, Maria Rosa" userId="957f3a0d-ba04-4d20-b968-ec3bd70bb3a8" providerId="ADAL" clId="{A7EA2C72-A31A-48F5-AEDB-06529D96B372}" dt="2026-02-23T11:13:39.192" v="62" actId="207"/>
          <ac:spMkLst>
            <pc:docMk/>
            <pc:sldMk cId="474524601" sldId="258"/>
            <ac:spMk id="117" creationId="{EE78E3DA-0805-4043-27E8-275717B50CE2}"/>
          </ac:spMkLst>
        </pc:spChg>
        <pc:spChg chg="mod">
          <ac:chgData name="Montserrat Xifré, Maria Rosa" userId="957f3a0d-ba04-4d20-b968-ec3bd70bb3a8" providerId="ADAL" clId="{A7EA2C72-A31A-48F5-AEDB-06529D96B372}" dt="2026-02-23T11:03:05.624" v="20" actId="207"/>
          <ac:spMkLst>
            <pc:docMk/>
            <pc:sldMk cId="474524601" sldId="258"/>
            <ac:spMk id="125" creationId="{6CE120FF-D684-4ED2-0C7A-0A001E414D44}"/>
          </ac:spMkLst>
        </pc:spChg>
        <pc:spChg chg="mod">
          <ac:chgData name="Montserrat Xifré, Maria Rosa" userId="957f3a0d-ba04-4d20-b968-ec3bd70bb3a8" providerId="ADAL" clId="{A7EA2C72-A31A-48F5-AEDB-06529D96B372}" dt="2026-02-23T11:13:39.192" v="62" actId="207"/>
          <ac:spMkLst>
            <pc:docMk/>
            <pc:sldMk cId="474524601" sldId="258"/>
            <ac:spMk id="126" creationId="{7002D2B4-BB2F-E61F-406E-08BCFD743586}"/>
          </ac:spMkLst>
        </pc:spChg>
        <pc:grpChg chg="mod">
          <ac:chgData name="Montserrat Xifré, Maria Rosa" userId="957f3a0d-ba04-4d20-b968-ec3bd70bb3a8" providerId="ADAL" clId="{A7EA2C72-A31A-48F5-AEDB-06529D96B372}" dt="2026-02-23T11:07:40.191" v="40" actId="207"/>
          <ac:grpSpMkLst>
            <pc:docMk/>
            <pc:sldMk cId="474524601" sldId="258"/>
            <ac:grpSpMk id="27" creationId="{A45ACEA7-8415-8DFD-80FA-A9241481C466}"/>
          </ac:grpSpMkLst>
        </pc:grpChg>
        <pc:picChg chg="add mod">
          <ac:chgData name="Montserrat Xifré, Maria Rosa" userId="957f3a0d-ba04-4d20-b968-ec3bd70bb3a8" providerId="ADAL" clId="{A7EA2C72-A31A-48F5-AEDB-06529D96B372}" dt="2026-02-23T11:07:23.394" v="39"/>
          <ac:picMkLst>
            <pc:docMk/>
            <pc:sldMk cId="474524601" sldId="258"/>
            <ac:picMk id="18" creationId="{0540304F-681D-E76F-FBA4-DD7547AD9EFA}"/>
          </ac:picMkLst>
        </pc:picChg>
        <pc:picChg chg="add mod">
          <ac:chgData name="Montserrat Xifré, Maria Rosa" userId="957f3a0d-ba04-4d20-b968-ec3bd70bb3a8" providerId="ADAL" clId="{A7EA2C72-A31A-48F5-AEDB-06529D96B372}" dt="2026-02-23T11:07:23.394" v="39"/>
          <ac:picMkLst>
            <pc:docMk/>
            <pc:sldMk cId="474524601" sldId="258"/>
            <ac:picMk id="28" creationId="{FD8DE94C-97B3-8770-A89D-BA77701723D3}"/>
          </ac:picMkLst>
        </pc:picChg>
        <pc:cxnChg chg="mod">
          <ac:chgData name="Montserrat Xifré, Maria Rosa" userId="957f3a0d-ba04-4d20-b968-ec3bd70bb3a8" providerId="ADAL" clId="{A7EA2C72-A31A-48F5-AEDB-06529D96B372}" dt="2026-02-23T11:12:36.803" v="58" actId="208"/>
          <ac:cxnSpMkLst>
            <pc:docMk/>
            <pc:sldMk cId="474524601" sldId="258"/>
            <ac:cxnSpMk id="12" creationId="{A4BA1DB0-3CBB-BDAE-1754-24F4C4C6BB4F}"/>
          </ac:cxnSpMkLst>
        </pc:cxnChg>
      </pc:sldChg>
    </pc:docChg>
  </pc:docChgLst>
</pc:chgInfo>
</file>

<file path=ppt/comments/modernComment_100_9972CC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6392644-7E5A-4382-8177-F541D0B81938}" authorId="{D38FC6A2-15F3-8D46-F820-506C9A95350B}" created="2026-02-12T08:39:30.69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60902339" sldId="256"/>
      <ac:picMk id="12" creationId="{00000000-0000-0000-0000-000000000000}"/>
    </ac:deMkLst>
    <p188:txBody>
      <a:bodyPr/>
      <a:lstStyle/>
      <a:p>
        <a:r>
          <a:rPr lang="de-DE"/>
          <a:t>NEW BIH LOGO</a:t>
        </a:r>
      </a:p>
    </p188:txBody>
  </p188:cm>
  <p188:cm id="{723F76FE-E61A-4A29-ADA0-E9EC3CC4E9C7}" authorId="{754C09D4-02F4-E504-959C-A18C69D0DCD8}" created="2026-02-22T15:07:52.900">
    <pc:sldMkLst xmlns:pc="http://schemas.microsoft.com/office/powerpoint/2013/main/command">
      <pc:docMk/>
      <pc:sldMk cId="160902339" sldId="256"/>
    </pc:sldMkLst>
    <p188:txBody>
      <a:bodyPr/>
      <a:lstStyle/>
      <a:p>
        <a:r>
          <a:rPr lang="en-GB"/>
          <a:t>Thank you for the modifications - I agree with all of them</a:t>
        </a:r>
      </a:p>
    </p188:txBody>
  </p188:cm>
  <p188:cm id="{CBE649AA-9C2D-4F45-9096-E4A7C6404876}" authorId="{754C09D4-02F4-E504-959C-A18C69D0DCD8}" created="2026-02-22T15:08:25.776">
    <pc:sldMkLst xmlns:pc="http://schemas.microsoft.com/office/powerpoint/2013/main/command">
      <pc:docMk/>
      <pc:sldMk cId="160902339" sldId="256"/>
    </pc:sldMkLst>
    <p188:txBody>
      <a:bodyPr/>
      <a:lstStyle/>
      <a:p>
        <a:r>
          <a:rPr lang="en-GB"/>
          <a:t>It would be great if the background colors on slide 1 and 2 could be adapted to the new BIH colors - Thank you!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98F3F-3827-4873-99B0-9441B176E963}" type="datetimeFigureOut">
              <a:rPr lang="de-DE" smtClean="0"/>
              <a:t>24.03.2026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54081-3319-4B4C-AA66-CDB2558EE2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4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54081-3319-4B4C-AA66-CDB2558EE28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3994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ihandform: Form 2">
            <a:extLst>
              <a:ext uri="{FF2B5EF4-FFF2-40B4-BE49-F238E27FC236}">
                <a16:creationId xmlns:a16="http://schemas.microsoft.com/office/drawing/2014/main" id="{118DD573-2DF4-41B2-E7CB-E040FE0F033C}"/>
              </a:ext>
            </a:extLst>
          </p:cNvPr>
          <p:cNvSpPr/>
          <p:nvPr/>
        </p:nvSpPr>
        <p:spPr>
          <a:xfrm>
            <a:off x="-1177" y="8896215"/>
            <a:ext cx="6859176" cy="1009788"/>
          </a:xfrm>
          <a:custGeom>
            <a:avLst/>
            <a:gdLst>
              <a:gd name="csX0" fmla="*/ 16637456 w 30275212"/>
              <a:gd name="csY0" fmla="*/ 0 h 4363284"/>
              <a:gd name="csX1" fmla="*/ 30275212 w 30275212"/>
              <a:gd name="csY1" fmla="*/ 8912 h 4363284"/>
              <a:gd name="csX2" fmla="*/ 30275212 w 30275212"/>
              <a:gd name="csY2" fmla="*/ 1212940 h 4363284"/>
              <a:gd name="csX3" fmla="*/ 30275212 w 30275212"/>
              <a:gd name="csY3" fmla="*/ 3482040 h 4363284"/>
              <a:gd name="csX4" fmla="*/ 30275212 w 30275212"/>
              <a:gd name="csY4" fmla="*/ 4363284 h 4363284"/>
              <a:gd name="csX5" fmla="*/ 0 w 30275212"/>
              <a:gd name="csY5" fmla="*/ 4363284 h 4363284"/>
              <a:gd name="csX6" fmla="*/ 0 w 30275212"/>
              <a:gd name="csY6" fmla="*/ 1212940 h 4363284"/>
              <a:gd name="csX7" fmla="*/ 1969480 w 30275212"/>
              <a:gd name="csY7" fmla="*/ 1212940 h 4363284"/>
              <a:gd name="csX8" fmla="*/ 1969480 w 30275212"/>
              <a:gd name="csY8" fmla="*/ 1197864 h 4363284"/>
              <a:gd name="csX9" fmla="*/ 14581947 w 30275212"/>
              <a:gd name="csY9" fmla="*/ 1193744 h 4363284"/>
              <a:gd name="csX10" fmla="*/ 15798156 w 30275212"/>
              <a:gd name="csY10" fmla="*/ 440728 h 4363284"/>
              <a:gd name="csX0" fmla="*/ 16388074 w 30275212"/>
              <a:gd name="csY0" fmla="*/ 0 h 4363284"/>
              <a:gd name="csX1" fmla="*/ 30275212 w 30275212"/>
              <a:gd name="csY1" fmla="*/ 8912 h 4363284"/>
              <a:gd name="csX2" fmla="*/ 30275212 w 30275212"/>
              <a:gd name="csY2" fmla="*/ 1212940 h 4363284"/>
              <a:gd name="csX3" fmla="*/ 30275212 w 30275212"/>
              <a:gd name="csY3" fmla="*/ 3482040 h 4363284"/>
              <a:gd name="csX4" fmla="*/ 30275212 w 30275212"/>
              <a:gd name="csY4" fmla="*/ 4363284 h 4363284"/>
              <a:gd name="csX5" fmla="*/ 0 w 30275212"/>
              <a:gd name="csY5" fmla="*/ 4363284 h 4363284"/>
              <a:gd name="csX6" fmla="*/ 0 w 30275212"/>
              <a:gd name="csY6" fmla="*/ 1212940 h 4363284"/>
              <a:gd name="csX7" fmla="*/ 1969480 w 30275212"/>
              <a:gd name="csY7" fmla="*/ 1212940 h 4363284"/>
              <a:gd name="csX8" fmla="*/ 1969480 w 30275212"/>
              <a:gd name="csY8" fmla="*/ 1197864 h 4363284"/>
              <a:gd name="csX9" fmla="*/ 14581947 w 30275212"/>
              <a:gd name="csY9" fmla="*/ 1193744 h 4363284"/>
              <a:gd name="csX10" fmla="*/ 15798156 w 30275212"/>
              <a:gd name="csY10" fmla="*/ 440728 h 4363284"/>
              <a:gd name="csX11" fmla="*/ 16388074 w 30275212"/>
              <a:gd name="csY11" fmla="*/ 0 h 4363284"/>
              <a:gd name="csX0" fmla="*/ 16393270 w 30280408"/>
              <a:gd name="csY0" fmla="*/ 0 h 4363284"/>
              <a:gd name="csX1" fmla="*/ 30280408 w 30280408"/>
              <a:gd name="csY1" fmla="*/ 8912 h 4363284"/>
              <a:gd name="csX2" fmla="*/ 30280408 w 30280408"/>
              <a:gd name="csY2" fmla="*/ 1212940 h 4363284"/>
              <a:gd name="csX3" fmla="*/ 30280408 w 30280408"/>
              <a:gd name="csY3" fmla="*/ 3482040 h 4363284"/>
              <a:gd name="csX4" fmla="*/ 30280408 w 30280408"/>
              <a:gd name="csY4" fmla="*/ 4363284 h 4363284"/>
              <a:gd name="csX5" fmla="*/ 5196 w 30280408"/>
              <a:gd name="csY5" fmla="*/ 4363284 h 4363284"/>
              <a:gd name="csX6" fmla="*/ 0 w 30280408"/>
              <a:gd name="csY6" fmla="*/ 1186963 h 4363284"/>
              <a:gd name="csX7" fmla="*/ 1974676 w 30280408"/>
              <a:gd name="csY7" fmla="*/ 1212940 h 4363284"/>
              <a:gd name="csX8" fmla="*/ 1974676 w 30280408"/>
              <a:gd name="csY8" fmla="*/ 1197864 h 4363284"/>
              <a:gd name="csX9" fmla="*/ 14587143 w 30280408"/>
              <a:gd name="csY9" fmla="*/ 1193744 h 4363284"/>
              <a:gd name="csX10" fmla="*/ 15803352 w 30280408"/>
              <a:gd name="csY10" fmla="*/ 440728 h 4363284"/>
              <a:gd name="csX11" fmla="*/ 16393270 w 30280408"/>
              <a:gd name="csY11" fmla="*/ 0 h 4363284"/>
              <a:gd name="csX0" fmla="*/ 16393270 w 30280408"/>
              <a:gd name="csY0" fmla="*/ 0 h 4363284"/>
              <a:gd name="csX1" fmla="*/ 30280408 w 30280408"/>
              <a:gd name="csY1" fmla="*/ 8912 h 4363284"/>
              <a:gd name="csX2" fmla="*/ 30280408 w 30280408"/>
              <a:gd name="csY2" fmla="*/ 1212940 h 4363284"/>
              <a:gd name="csX3" fmla="*/ 30280408 w 30280408"/>
              <a:gd name="csY3" fmla="*/ 3482040 h 4363284"/>
              <a:gd name="csX4" fmla="*/ 30280408 w 30280408"/>
              <a:gd name="csY4" fmla="*/ 4363284 h 4363284"/>
              <a:gd name="csX5" fmla="*/ 5196 w 30280408"/>
              <a:gd name="csY5" fmla="*/ 4363284 h 4363284"/>
              <a:gd name="csX6" fmla="*/ 0 w 30280408"/>
              <a:gd name="csY6" fmla="*/ 1186963 h 4363284"/>
              <a:gd name="csX7" fmla="*/ 1974676 w 30280408"/>
              <a:gd name="csY7" fmla="*/ 1197864 h 4363284"/>
              <a:gd name="csX8" fmla="*/ 14587143 w 30280408"/>
              <a:gd name="csY8" fmla="*/ 1193744 h 4363284"/>
              <a:gd name="csX9" fmla="*/ 15803352 w 30280408"/>
              <a:gd name="csY9" fmla="*/ 440728 h 4363284"/>
              <a:gd name="csX10" fmla="*/ 16393270 w 30280408"/>
              <a:gd name="csY10" fmla="*/ 0 h 436328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30280408" h="4363284">
                <a:moveTo>
                  <a:pt x="16393270" y="0"/>
                </a:moveTo>
                <a:lnTo>
                  <a:pt x="30280408" y="8912"/>
                </a:lnTo>
                <a:lnTo>
                  <a:pt x="30280408" y="1212940"/>
                </a:lnTo>
                <a:lnTo>
                  <a:pt x="30280408" y="3482040"/>
                </a:lnTo>
                <a:lnTo>
                  <a:pt x="30280408" y="4363284"/>
                </a:lnTo>
                <a:lnTo>
                  <a:pt x="5196" y="4363284"/>
                </a:lnTo>
                <a:lnTo>
                  <a:pt x="0" y="1186963"/>
                </a:lnTo>
                <a:lnTo>
                  <a:pt x="1974676" y="1197864"/>
                </a:lnTo>
                <a:lnTo>
                  <a:pt x="14587143" y="1193744"/>
                </a:lnTo>
                <a:lnTo>
                  <a:pt x="15803352" y="440728"/>
                </a:lnTo>
                <a:cubicBezTo>
                  <a:pt x="16083119" y="293819"/>
                  <a:pt x="16113503" y="146909"/>
                  <a:pt x="1639327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 sz="408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5D0D6E20-6866-CF88-029E-C2B62B905553}"/>
              </a:ext>
            </a:extLst>
          </p:cNvPr>
          <p:cNvGrpSpPr/>
          <p:nvPr/>
        </p:nvGrpSpPr>
        <p:grpSpPr>
          <a:xfrm>
            <a:off x="0" y="8757044"/>
            <a:ext cx="6858000" cy="419879"/>
            <a:chOff x="0" y="37839130"/>
            <a:chExt cx="30275212" cy="1814294"/>
          </a:xfrm>
        </p:grpSpPr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A99392AB-79F6-1600-47D5-BFFB20870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7839132"/>
              <a:ext cx="30275212" cy="1814292"/>
            </a:xfrm>
            <a:custGeom>
              <a:avLst/>
              <a:gdLst>
                <a:gd name="csX0" fmla="*/ 16642869 w 30275212"/>
                <a:gd name="csY0" fmla="*/ 0 h 1814292"/>
                <a:gd name="csX1" fmla="*/ 17839924 w 30275212"/>
                <a:gd name="csY1" fmla="*/ 0 h 1814292"/>
                <a:gd name="csX2" fmla="*/ 17839924 w 30275212"/>
                <a:gd name="csY2" fmla="*/ 852 h 1814292"/>
                <a:gd name="csX3" fmla="*/ 30055944 w 30275212"/>
                <a:gd name="csY3" fmla="*/ 1892 h 1814292"/>
                <a:gd name="csX4" fmla="*/ 30055944 w 30275212"/>
                <a:gd name="csY4" fmla="*/ 0 h 1814292"/>
                <a:gd name="csX5" fmla="*/ 30275212 w 30275212"/>
                <a:gd name="csY5" fmla="*/ 0 h 1814292"/>
                <a:gd name="csX6" fmla="*/ 30275212 w 30275212"/>
                <a:gd name="csY6" fmla="*/ 626100 h 1814292"/>
                <a:gd name="csX7" fmla="*/ 30227552 w 30275212"/>
                <a:gd name="csY7" fmla="*/ 626100 h 1814292"/>
                <a:gd name="csX8" fmla="*/ 30227552 w 30275212"/>
                <a:gd name="csY8" fmla="*/ 626908 h 1814292"/>
                <a:gd name="csX9" fmla="*/ 17393750 w 30275212"/>
                <a:gd name="csY9" fmla="*/ 626180 h 1814292"/>
                <a:gd name="csX10" fmla="*/ 17393750 w 30275212"/>
                <a:gd name="csY10" fmla="*/ 621896 h 1814292"/>
                <a:gd name="csX11" fmla="*/ 16642869 w 30275212"/>
                <a:gd name="csY11" fmla="*/ 621896 h 1814292"/>
                <a:gd name="csX12" fmla="*/ 15911295 w 30275212"/>
                <a:gd name="csY12" fmla="*/ 1022904 h 1814292"/>
                <a:gd name="csX13" fmla="*/ 15247888 w 30275212"/>
                <a:gd name="csY13" fmla="*/ 1511620 h 1814292"/>
                <a:gd name="csX14" fmla="*/ 15247080 w 30275212"/>
                <a:gd name="csY14" fmla="*/ 1510428 h 1814292"/>
                <a:gd name="csX15" fmla="*/ 15076134 w 30275212"/>
                <a:gd name="csY15" fmla="*/ 1633080 h 1814292"/>
                <a:gd name="csX16" fmla="*/ 14457867 w 30275212"/>
                <a:gd name="csY16" fmla="*/ 1814292 h 1814292"/>
                <a:gd name="csX17" fmla="*/ 13356128 w 30275212"/>
                <a:gd name="csY17" fmla="*/ 1814292 h 1814292"/>
                <a:gd name="csX18" fmla="*/ 13260812 w 30275212"/>
                <a:gd name="csY18" fmla="*/ 1814292 h 1814292"/>
                <a:gd name="csX19" fmla="*/ 13260809 w 30275212"/>
                <a:gd name="csY19" fmla="*/ 1814292 h 1814292"/>
                <a:gd name="csX20" fmla="*/ 7407867 w 30275212"/>
                <a:gd name="csY20" fmla="*/ 1814292 h 1814292"/>
                <a:gd name="csX21" fmla="*/ 4238640 w 30275212"/>
                <a:gd name="csY21" fmla="*/ 1814292 h 1814292"/>
                <a:gd name="csX22" fmla="*/ 4238640 w 30275212"/>
                <a:gd name="csY22" fmla="*/ 1814292 h 1814292"/>
                <a:gd name="csX23" fmla="*/ 2344367 w 30275212"/>
                <a:gd name="csY23" fmla="*/ 1814292 h 1814292"/>
                <a:gd name="csX24" fmla="*/ 0 w 30275212"/>
                <a:gd name="csY24" fmla="*/ 1814292 h 1814292"/>
                <a:gd name="csX25" fmla="*/ 0 w 30275212"/>
                <a:gd name="csY25" fmla="*/ 1188192 h 1814292"/>
                <a:gd name="csX26" fmla="*/ 2344367 w 30275212"/>
                <a:gd name="csY26" fmla="*/ 1188192 h 1814292"/>
                <a:gd name="csX27" fmla="*/ 4238640 w 30275212"/>
                <a:gd name="csY27" fmla="*/ 1188192 h 1814292"/>
                <a:gd name="csX28" fmla="*/ 4238640 w 30275212"/>
                <a:gd name="csY28" fmla="*/ 1188192 h 1814292"/>
                <a:gd name="csX29" fmla="*/ 7407867 w 30275212"/>
                <a:gd name="csY29" fmla="*/ 1188192 h 1814292"/>
                <a:gd name="csX30" fmla="*/ 13260809 w 30275212"/>
                <a:gd name="csY30" fmla="*/ 1188192 h 1814292"/>
                <a:gd name="csX31" fmla="*/ 13356128 w 30275212"/>
                <a:gd name="csY31" fmla="*/ 1188192 h 1814292"/>
                <a:gd name="csX32" fmla="*/ 13356128 w 30275212"/>
                <a:gd name="csY32" fmla="*/ 1192396 h 1814292"/>
                <a:gd name="csX33" fmla="*/ 14457867 w 30275212"/>
                <a:gd name="csY33" fmla="*/ 1192396 h 1814292"/>
                <a:gd name="csX34" fmla="*/ 15146814 w 30275212"/>
                <a:gd name="csY34" fmla="*/ 823716 h 1814292"/>
                <a:gd name="csX35" fmla="*/ 15940065 w 30275212"/>
                <a:gd name="csY35" fmla="*/ 236596 h 1814292"/>
                <a:gd name="csX36" fmla="*/ 16024601 w 30275212"/>
                <a:gd name="csY36" fmla="*/ 181208 h 1814292"/>
                <a:gd name="csX37" fmla="*/ 16642869 w 30275212"/>
                <a:gd name="csY37" fmla="*/ 0 h 18142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</a:cxnLst>
              <a:rect l="l" t="t" r="r" b="b"/>
              <a:pathLst>
                <a:path w="30275212" h="1814292">
                  <a:moveTo>
                    <a:pt x="16642869" y="0"/>
                  </a:moveTo>
                  <a:lnTo>
                    <a:pt x="17839924" y="0"/>
                  </a:lnTo>
                  <a:lnTo>
                    <a:pt x="17839924" y="852"/>
                  </a:lnTo>
                  <a:lnTo>
                    <a:pt x="30055944" y="1892"/>
                  </a:lnTo>
                  <a:lnTo>
                    <a:pt x="30055944" y="0"/>
                  </a:lnTo>
                  <a:lnTo>
                    <a:pt x="30275212" y="0"/>
                  </a:lnTo>
                  <a:lnTo>
                    <a:pt x="30275212" y="626100"/>
                  </a:lnTo>
                  <a:lnTo>
                    <a:pt x="30227552" y="626100"/>
                  </a:lnTo>
                  <a:lnTo>
                    <a:pt x="30227552" y="626908"/>
                  </a:lnTo>
                  <a:lnTo>
                    <a:pt x="17393750" y="626180"/>
                  </a:lnTo>
                  <a:lnTo>
                    <a:pt x="17393750" y="621896"/>
                  </a:lnTo>
                  <a:lnTo>
                    <a:pt x="16642869" y="621896"/>
                  </a:lnTo>
                  <a:cubicBezTo>
                    <a:pt x="16361368" y="626492"/>
                    <a:pt x="16181459" y="819604"/>
                    <a:pt x="15911295" y="1022904"/>
                  </a:cubicBezTo>
                  <a:cubicBezTo>
                    <a:pt x="15641127" y="1226200"/>
                    <a:pt x="15482467" y="1337996"/>
                    <a:pt x="15247888" y="1511620"/>
                  </a:cubicBezTo>
                  <a:lnTo>
                    <a:pt x="15247080" y="1510428"/>
                  </a:lnTo>
                  <a:cubicBezTo>
                    <a:pt x="15190097" y="1551312"/>
                    <a:pt x="15137861" y="1594672"/>
                    <a:pt x="15076134" y="1633080"/>
                  </a:cubicBezTo>
                  <a:cubicBezTo>
                    <a:pt x="14889544" y="1745484"/>
                    <a:pt x="14673395" y="1814292"/>
                    <a:pt x="14457867" y="1814292"/>
                  </a:cubicBezTo>
                  <a:lnTo>
                    <a:pt x="13356128" y="1814292"/>
                  </a:lnTo>
                  <a:lnTo>
                    <a:pt x="13260812" y="1814292"/>
                  </a:lnTo>
                  <a:lnTo>
                    <a:pt x="13260809" y="1814292"/>
                  </a:lnTo>
                  <a:lnTo>
                    <a:pt x="7407867" y="1814292"/>
                  </a:lnTo>
                  <a:lnTo>
                    <a:pt x="4238640" y="1814292"/>
                  </a:lnTo>
                  <a:lnTo>
                    <a:pt x="4238640" y="1814292"/>
                  </a:lnTo>
                  <a:lnTo>
                    <a:pt x="2344367" y="1814292"/>
                  </a:lnTo>
                  <a:lnTo>
                    <a:pt x="0" y="1814292"/>
                  </a:lnTo>
                  <a:lnTo>
                    <a:pt x="0" y="1188192"/>
                  </a:lnTo>
                  <a:lnTo>
                    <a:pt x="2344367" y="1188192"/>
                  </a:lnTo>
                  <a:lnTo>
                    <a:pt x="4238640" y="1188192"/>
                  </a:lnTo>
                  <a:lnTo>
                    <a:pt x="4238640" y="1188192"/>
                  </a:lnTo>
                  <a:lnTo>
                    <a:pt x="7407867" y="1188192"/>
                  </a:lnTo>
                  <a:lnTo>
                    <a:pt x="13260809" y="1188192"/>
                  </a:lnTo>
                  <a:lnTo>
                    <a:pt x="13356128" y="1188192"/>
                  </a:lnTo>
                  <a:lnTo>
                    <a:pt x="13356128" y="1192396"/>
                  </a:lnTo>
                  <a:lnTo>
                    <a:pt x="14457867" y="1192396"/>
                  </a:lnTo>
                  <a:cubicBezTo>
                    <a:pt x="14734242" y="1185356"/>
                    <a:pt x="14854703" y="1039896"/>
                    <a:pt x="15146814" y="823716"/>
                  </a:cubicBezTo>
                  <a:lnTo>
                    <a:pt x="15940065" y="236596"/>
                  </a:lnTo>
                  <a:lnTo>
                    <a:pt x="16024601" y="181208"/>
                  </a:lnTo>
                  <a:cubicBezTo>
                    <a:pt x="16211192" y="68804"/>
                    <a:pt x="16427341" y="0"/>
                    <a:pt x="16642869" y="0"/>
                  </a:cubicBezTo>
                  <a:close/>
                </a:path>
              </a:pathLst>
            </a:custGeom>
            <a:gradFill>
              <a:gsLst>
                <a:gs pos="33000">
                  <a:srgbClr val="F18C8A"/>
                </a:gs>
                <a:gs pos="66000">
                  <a:srgbClr val="EE7775"/>
                </a:gs>
                <a:gs pos="0">
                  <a:srgbClr val="FCE4E4"/>
                </a:gs>
                <a:gs pos="100000">
                  <a:srgbClr val="EE7775"/>
                </a:gs>
              </a:gsLst>
              <a:lin ang="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de-DE" sz="408"/>
            </a:p>
          </p:txBody>
        </p:sp>
        <p:sp>
          <p:nvSpPr>
            <p:cNvPr id="12" name="Oval 377">
              <a:extLst>
                <a:ext uri="{FF2B5EF4-FFF2-40B4-BE49-F238E27FC236}">
                  <a16:creationId xmlns:a16="http://schemas.microsoft.com/office/drawing/2014/main" id="{F280753A-A039-7B8C-677B-E0D807003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4608" y="37839130"/>
              <a:ext cx="599095" cy="6260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408"/>
            </a:p>
          </p:txBody>
        </p:sp>
        <p:sp>
          <p:nvSpPr>
            <p:cNvPr id="15" name="Oval 377">
              <a:extLst>
                <a:ext uri="{FF2B5EF4-FFF2-40B4-BE49-F238E27FC236}">
                  <a16:creationId xmlns:a16="http://schemas.microsoft.com/office/drawing/2014/main" id="{2AEB65C7-F790-6138-D85E-E58A80B87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81312" y="37839130"/>
              <a:ext cx="599095" cy="6260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408"/>
            </a:p>
          </p:txBody>
        </p:sp>
        <p:sp>
          <p:nvSpPr>
            <p:cNvPr id="16" name="Oval 377">
              <a:extLst>
                <a:ext uri="{FF2B5EF4-FFF2-40B4-BE49-F238E27FC236}">
                  <a16:creationId xmlns:a16="http://schemas.microsoft.com/office/drawing/2014/main" id="{662DD715-845A-60CC-7DED-3EC3FA677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77554" y="39027322"/>
              <a:ext cx="599095" cy="626097"/>
            </a:xfrm>
            <a:prstGeom prst="ellipse">
              <a:avLst/>
            </a:prstGeom>
            <a:solidFill>
              <a:srgbClr val="F18C8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408"/>
            </a:p>
          </p:txBody>
        </p:sp>
        <p:sp>
          <p:nvSpPr>
            <p:cNvPr id="17" name="Oval 377">
              <a:extLst>
                <a:ext uri="{FF2B5EF4-FFF2-40B4-BE49-F238E27FC236}">
                  <a16:creationId xmlns:a16="http://schemas.microsoft.com/office/drawing/2014/main" id="{D079A091-BBBE-7292-B100-0E5D85781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602" y="39027322"/>
              <a:ext cx="599095" cy="626097"/>
            </a:xfrm>
            <a:prstGeom prst="ellipse">
              <a:avLst/>
            </a:prstGeom>
            <a:solidFill>
              <a:srgbClr val="F4A9A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408"/>
            </a:p>
          </p:txBody>
        </p:sp>
      </p:grp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C408E2E-A63B-68FD-04DF-9615E9C927E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19043" y="9352842"/>
            <a:ext cx="1043813" cy="358252"/>
          </a:xfrm>
          <a:prstGeom prst="roundRect">
            <a:avLst>
              <a:gd name="adj" fmla="val 10337"/>
            </a:avLst>
          </a:prstGeom>
          <a:solidFill>
            <a:schemeClr val="bg1"/>
          </a:solidFill>
        </p:spPr>
        <p:txBody>
          <a:bodyPr anchor="ctr" anchorCtr="0"/>
          <a:lstStyle>
            <a:lvl1pPr algn="ctr">
              <a:defRPr sz="657">
                <a:solidFill>
                  <a:schemeClr val="bg1"/>
                </a:solidFill>
              </a:defRPr>
            </a:lvl1pPr>
          </a:lstStyle>
          <a:p>
            <a:r>
              <a:rPr lang="de-DE"/>
              <a:t>LOGO</a:t>
            </a:r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28270C8F-1D43-78C0-B0A7-920F46144D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095387" y="9352842"/>
            <a:ext cx="1043813" cy="358252"/>
          </a:xfrm>
          <a:prstGeom prst="roundRect">
            <a:avLst>
              <a:gd name="adj" fmla="val 10337"/>
            </a:avLst>
          </a:prstGeom>
          <a:solidFill>
            <a:schemeClr val="bg1"/>
          </a:solidFill>
        </p:spPr>
        <p:txBody>
          <a:bodyPr anchor="ctr" anchorCtr="0"/>
          <a:lstStyle>
            <a:lvl1pPr algn="ctr">
              <a:defRPr sz="657">
                <a:solidFill>
                  <a:schemeClr val="bg1"/>
                </a:solidFill>
              </a:defRPr>
            </a:lvl1pPr>
          </a:lstStyle>
          <a:p>
            <a:r>
              <a:rPr lang="de-DE"/>
              <a:t>LOGO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6971555E-6CBD-B868-24BA-E0993D26674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71730" y="9352842"/>
            <a:ext cx="1043813" cy="358252"/>
          </a:xfrm>
          <a:prstGeom prst="roundRect">
            <a:avLst>
              <a:gd name="adj" fmla="val 10337"/>
            </a:avLst>
          </a:prstGeom>
          <a:solidFill>
            <a:schemeClr val="bg1"/>
          </a:solidFill>
        </p:spPr>
        <p:txBody>
          <a:bodyPr anchor="ctr" anchorCtr="0"/>
          <a:lstStyle>
            <a:lvl1pPr algn="ctr">
              <a:defRPr sz="657">
                <a:solidFill>
                  <a:schemeClr val="bg1"/>
                </a:solidFill>
              </a:defRPr>
            </a:lvl1pPr>
          </a:lstStyle>
          <a:p>
            <a:r>
              <a:rPr lang="de-DE"/>
              <a:t>LOGO</a:t>
            </a:r>
          </a:p>
        </p:txBody>
      </p:sp>
      <p:sp>
        <p:nvSpPr>
          <p:cNvPr id="8" name="Bildplatzhalter 4">
            <a:extLst>
              <a:ext uri="{FF2B5EF4-FFF2-40B4-BE49-F238E27FC236}">
                <a16:creationId xmlns:a16="http://schemas.microsoft.com/office/drawing/2014/main" id="{1F72A11C-441F-A561-6031-75AE07FF2A8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48074" y="9352842"/>
            <a:ext cx="1043813" cy="358252"/>
          </a:xfrm>
          <a:prstGeom prst="roundRect">
            <a:avLst>
              <a:gd name="adj" fmla="val 10337"/>
            </a:avLst>
          </a:prstGeom>
          <a:solidFill>
            <a:schemeClr val="bg1"/>
          </a:solidFill>
        </p:spPr>
        <p:txBody>
          <a:bodyPr anchor="ctr" anchorCtr="0"/>
          <a:lstStyle>
            <a:lvl1pPr algn="ctr">
              <a:defRPr sz="657">
                <a:solidFill>
                  <a:schemeClr val="bg1"/>
                </a:solidFill>
              </a:defRPr>
            </a:lvl1pPr>
          </a:lstStyle>
          <a:p>
            <a:r>
              <a:rPr lang="de-DE"/>
              <a:t>LOGO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0ED5BF9C-B395-3773-F3FE-E22ABF9E9A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01997" y="8901946"/>
            <a:ext cx="2589929" cy="302528"/>
          </a:xfrm>
        </p:spPr>
        <p:txBody>
          <a:bodyPr lIns="0" tIns="0" rIns="0" bIns="0" anchor="b" anchorCtr="0"/>
          <a:lstStyle>
            <a:lvl1pPr algn="r" defTabSz="103550">
              <a:lnSpc>
                <a:spcPct val="110000"/>
              </a:lnSpc>
              <a:defRPr sz="673">
                <a:solidFill>
                  <a:schemeClr val="tx1"/>
                </a:solidFill>
              </a:defRPr>
            </a:lvl1pPr>
            <a:lvl2pPr algn="r">
              <a:defRPr>
                <a:solidFill>
                  <a:schemeClr val="tx1"/>
                </a:solidFill>
              </a:defRPr>
            </a:lvl2pPr>
            <a:lvl3pPr algn="r">
              <a:defRPr>
                <a:solidFill>
                  <a:schemeClr val="tx1"/>
                </a:solidFill>
              </a:defRPr>
            </a:lvl3pPr>
            <a:lvl4pPr algn="r">
              <a:defRPr>
                <a:solidFill>
                  <a:schemeClr val="tx1"/>
                </a:solidFill>
              </a:defRPr>
            </a:lvl4pPr>
            <a:lvl5pPr algn="r">
              <a:defRPr>
                <a:solidFill>
                  <a:schemeClr val="tx1"/>
                </a:solidFill>
              </a:defRPr>
            </a:lvl5pPr>
          </a:lstStyle>
          <a:p>
            <a:pPr lvl="0" algn="r" defTabSz="103550">
              <a:lnSpc>
                <a:spcPct val="110000"/>
              </a:lnSpc>
            </a:pPr>
            <a:r>
              <a:rPr lang="de-DE"/>
              <a:t>www.bihealth.org | www.andereURL.de ergänzen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955925F9-90E4-6AFD-B678-AE2C47852AC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5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0954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C842-DFF4-48AD-B3C3-0EB02D978D4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BC75-7FF5-4C4F-B3F5-9E18BFE56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31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A5A76871-E04E-6AB6-CA2F-D2588B9C6545}"/>
              </a:ext>
            </a:extLst>
          </p:cNvPr>
          <p:cNvSpPr/>
          <p:nvPr/>
        </p:nvSpPr>
        <p:spPr>
          <a:xfrm>
            <a:off x="-1177" y="8896215"/>
            <a:ext cx="6859176" cy="1009788"/>
          </a:xfrm>
          <a:custGeom>
            <a:avLst/>
            <a:gdLst>
              <a:gd name="csX0" fmla="*/ 16637456 w 30275212"/>
              <a:gd name="csY0" fmla="*/ 0 h 4363284"/>
              <a:gd name="csX1" fmla="*/ 30275212 w 30275212"/>
              <a:gd name="csY1" fmla="*/ 8912 h 4363284"/>
              <a:gd name="csX2" fmla="*/ 30275212 w 30275212"/>
              <a:gd name="csY2" fmla="*/ 1212940 h 4363284"/>
              <a:gd name="csX3" fmla="*/ 30275212 w 30275212"/>
              <a:gd name="csY3" fmla="*/ 3482040 h 4363284"/>
              <a:gd name="csX4" fmla="*/ 30275212 w 30275212"/>
              <a:gd name="csY4" fmla="*/ 4363284 h 4363284"/>
              <a:gd name="csX5" fmla="*/ 0 w 30275212"/>
              <a:gd name="csY5" fmla="*/ 4363284 h 4363284"/>
              <a:gd name="csX6" fmla="*/ 0 w 30275212"/>
              <a:gd name="csY6" fmla="*/ 1212940 h 4363284"/>
              <a:gd name="csX7" fmla="*/ 1969480 w 30275212"/>
              <a:gd name="csY7" fmla="*/ 1212940 h 4363284"/>
              <a:gd name="csX8" fmla="*/ 1969480 w 30275212"/>
              <a:gd name="csY8" fmla="*/ 1197864 h 4363284"/>
              <a:gd name="csX9" fmla="*/ 14581947 w 30275212"/>
              <a:gd name="csY9" fmla="*/ 1193744 h 4363284"/>
              <a:gd name="csX10" fmla="*/ 15798156 w 30275212"/>
              <a:gd name="csY10" fmla="*/ 440728 h 4363284"/>
              <a:gd name="csX0" fmla="*/ 16388074 w 30275212"/>
              <a:gd name="csY0" fmla="*/ 0 h 4363284"/>
              <a:gd name="csX1" fmla="*/ 30275212 w 30275212"/>
              <a:gd name="csY1" fmla="*/ 8912 h 4363284"/>
              <a:gd name="csX2" fmla="*/ 30275212 w 30275212"/>
              <a:gd name="csY2" fmla="*/ 1212940 h 4363284"/>
              <a:gd name="csX3" fmla="*/ 30275212 w 30275212"/>
              <a:gd name="csY3" fmla="*/ 3482040 h 4363284"/>
              <a:gd name="csX4" fmla="*/ 30275212 w 30275212"/>
              <a:gd name="csY4" fmla="*/ 4363284 h 4363284"/>
              <a:gd name="csX5" fmla="*/ 0 w 30275212"/>
              <a:gd name="csY5" fmla="*/ 4363284 h 4363284"/>
              <a:gd name="csX6" fmla="*/ 0 w 30275212"/>
              <a:gd name="csY6" fmla="*/ 1212940 h 4363284"/>
              <a:gd name="csX7" fmla="*/ 1969480 w 30275212"/>
              <a:gd name="csY7" fmla="*/ 1212940 h 4363284"/>
              <a:gd name="csX8" fmla="*/ 1969480 w 30275212"/>
              <a:gd name="csY8" fmla="*/ 1197864 h 4363284"/>
              <a:gd name="csX9" fmla="*/ 14581947 w 30275212"/>
              <a:gd name="csY9" fmla="*/ 1193744 h 4363284"/>
              <a:gd name="csX10" fmla="*/ 15798156 w 30275212"/>
              <a:gd name="csY10" fmla="*/ 440728 h 4363284"/>
              <a:gd name="csX11" fmla="*/ 16388074 w 30275212"/>
              <a:gd name="csY11" fmla="*/ 0 h 4363284"/>
              <a:gd name="csX0" fmla="*/ 16393270 w 30280408"/>
              <a:gd name="csY0" fmla="*/ 0 h 4363284"/>
              <a:gd name="csX1" fmla="*/ 30280408 w 30280408"/>
              <a:gd name="csY1" fmla="*/ 8912 h 4363284"/>
              <a:gd name="csX2" fmla="*/ 30280408 w 30280408"/>
              <a:gd name="csY2" fmla="*/ 1212940 h 4363284"/>
              <a:gd name="csX3" fmla="*/ 30280408 w 30280408"/>
              <a:gd name="csY3" fmla="*/ 3482040 h 4363284"/>
              <a:gd name="csX4" fmla="*/ 30280408 w 30280408"/>
              <a:gd name="csY4" fmla="*/ 4363284 h 4363284"/>
              <a:gd name="csX5" fmla="*/ 5196 w 30280408"/>
              <a:gd name="csY5" fmla="*/ 4363284 h 4363284"/>
              <a:gd name="csX6" fmla="*/ 0 w 30280408"/>
              <a:gd name="csY6" fmla="*/ 1186963 h 4363284"/>
              <a:gd name="csX7" fmla="*/ 1974676 w 30280408"/>
              <a:gd name="csY7" fmla="*/ 1212940 h 4363284"/>
              <a:gd name="csX8" fmla="*/ 1974676 w 30280408"/>
              <a:gd name="csY8" fmla="*/ 1197864 h 4363284"/>
              <a:gd name="csX9" fmla="*/ 14587143 w 30280408"/>
              <a:gd name="csY9" fmla="*/ 1193744 h 4363284"/>
              <a:gd name="csX10" fmla="*/ 15803352 w 30280408"/>
              <a:gd name="csY10" fmla="*/ 440728 h 4363284"/>
              <a:gd name="csX11" fmla="*/ 16393270 w 30280408"/>
              <a:gd name="csY11" fmla="*/ 0 h 4363284"/>
              <a:gd name="csX0" fmla="*/ 16393270 w 30280408"/>
              <a:gd name="csY0" fmla="*/ 0 h 4363284"/>
              <a:gd name="csX1" fmla="*/ 30280408 w 30280408"/>
              <a:gd name="csY1" fmla="*/ 8912 h 4363284"/>
              <a:gd name="csX2" fmla="*/ 30280408 w 30280408"/>
              <a:gd name="csY2" fmla="*/ 1212940 h 4363284"/>
              <a:gd name="csX3" fmla="*/ 30280408 w 30280408"/>
              <a:gd name="csY3" fmla="*/ 3482040 h 4363284"/>
              <a:gd name="csX4" fmla="*/ 30280408 w 30280408"/>
              <a:gd name="csY4" fmla="*/ 4363284 h 4363284"/>
              <a:gd name="csX5" fmla="*/ 5196 w 30280408"/>
              <a:gd name="csY5" fmla="*/ 4363284 h 4363284"/>
              <a:gd name="csX6" fmla="*/ 0 w 30280408"/>
              <a:gd name="csY6" fmla="*/ 1186963 h 4363284"/>
              <a:gd name="csX7" fmla="*/ 1974676 w 30280408"/>
              <a:gd name="csY7" fmla="*/ 1197864 h 4363284"/>
              <a:gd name="csX8" fmla="*/ 14587143 w 30280408"/>
              <a:gd name="csY8" fmla="*/ 1193744 h 4363284"/>
              <a:gd name="csX9" fmla="*/ 15803352 w 30280408"/>
              <a:gd name="csY9" fmla="*/ 440728 h 4363284"/>
              <a:gd name="csX10" fmla="*/ 16393270 w 30280408"/>
              <a:gd name="csY10" fmla="*/ 0 h 436328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30280408" h="4363284">
                <a:moveTo>
                  <a:pt x="16393270" y="0"/>
                </a:moveTo>
                <a:lnTo>
                  <a:pt x="30280408" y="8912"/>
                </a:lnTo>
                <a:lnTo>
                  <a:pt x="30280408" y="1212940"/>
                </a:lnTo>
                <a:lnTo>
                  <a:pt x="30280408" y="3482040"/>
                </a:lnTo>
                <a:lnTo>
                  <a:pt x="30280408" y="4363284"/>
                </a:lnTo>
                <a:lnTo>
                  <a:pt x="5196" y="4363284"/>
                </a:lnTo>
                <a:lnTo>
                  <a:pt x="0" y="1186963"/>
                </a:lnTo>
                <a:lnTo>
                  <a:pt x="1974676" y="1197864"/>
                </a:lnTo>
                <a:lnTo>
                  <a:pt x="14587143" y="1193744"/>
                </a:lnTo>
                <a:lnTo>
                  <a:pt x="15803352" y="440728"/>
                </a:lnTo>
                <a:cubicBezTo>
                  <a:pt x="16083119" y="293819"/>
                  <a:pt x="16113503" y="146909"/>
                  <a:pt x="1639327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 sz="408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2697" y="327815"/>
            <a:ext cx="6125868" cy="544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Please edit headline 1 line 25pt </a:t>
            </a:r>
            <a:br>
              <a:rPr lang="en-GB"/>
            </a:br>
            <a:r>
              <a:rPr lang="en-GB"/>
              <a:t>Please edit headline 2 lines 22pt 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557" y="1853475"/>
            <a:ext cx="6125868" cy="7068806"/>
          </a:xfrm>
          <a:prstGeom prst="rect">
            <a:avLst/>
          </a:prstGeom>
        </p:spPr>
        <p:txBody>
          <a:bodyPr vert="horz" lIns="216000" tIns="144000" rIns="216000" bIns="144000" rtlCol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557" y="9233235"/>
            <a:ext cx="1486839" cy="52740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ct val="110000"/>
              </a:lnSpc>
              <a:defRPr sz="673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556854D6-4207-D148-34AF-8616F4F921E2}"/>
              </a:ext>
            </a:extLst>
          </p:cNvPr>
          <p:cNvGrpSpPr/>
          <p:nvPr/>
        </p:nvGrpSpPr>
        <p:grpSpPr>
          <a:xfrm>
            <a:off x="0" y="8757044"/>
            <a:ext cx="6858000" cy="419879"/>
            <a:chOff x="0" y="37839130"/>
            <a:chExt cx="30275212" cy="1814294"/>
          </a:xfrm>
        </p:grpSpPr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A28FB4DD-AD2A-2034-B863-D13724FE9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7839132"/>
              <a:ext cx="30275212" cy="1814292"/>
            </a:xfrm>
            <a:custGeom>
              <a:avLst/>
              <a:gdLst>
                <a:gd name="csX0" fmla="*/ 16642869 w 30275212"/>
                <a:gd name="csY0" fmla="*/ 0 h 1814292"/>
                <a:gd name="csX1" fmla="*/ 17839924 w 30275212"/>
                <a:gd name="csY1" fmla="*/ 0 h 1814292"/>
                <a:gd name="csX2" fmla="*/ 17839924 w 30275212"/>
                <a:gd name="csY2" fmla="*/ 852 h 1814292"/>
                <a:gd name="csX3" fmla="*/ 30055944 w 30275212"/>
                <a:gd name="csY3" fmla="*/ 1892 h 1814292"/>
                <a:gd name="csX4" fmla="*/ 30055944 w 30275212"/>
                <a:gd name="csY4" fmla="*/ 0 h 1814292"/>
                <a:gd name="csX5" fmla="*/ 30275212 w 30275212"/>
                <a:gd name="csY5" fmla="*/ 0 h 1814292"/>
                <a:gd name="csX6" fmla="*/ 30275212 w 30275212"/>
                <a:gd name="csY6" fmla="*/ 626100 h 1814292"/>
                <a:gd name="csX7" fmla="*/ 30227552 w 30275212"/>
                <a:gd name="csY7" fmla="*/ 626100 h 1814292"/>
                <a:gd name="csX8" fmla="*/ 30227552 w 30275212"/>
                <a:gd name="csY8" fmla="*/ 626908 h 1814292"/>
                <a:gd name="csX9" fmla="*/ 17393750 w 30275212"/>
                <a:gd name="csY9" fmla="*/ 626180 h 1814292"/>
                <a:gd name="csX10" fmla="*/ 17393750 w 30275212"/>
                <a:gd name="csY10" fmla="*/ 621896 h 1814292"/>
                <a:gd name="csX11" fmla="*/ 16642869 w 30275212"/>
                <a:gd name="csY11" fmla="*/ 621896 h 1814292"/>
                <a:gd name="csX12" fmla="*/ 15911295 w 30275212"/>
                <a:gd name="csY12" fmla="*/ 1022904 h 1814292"/>
                <a:gd name="csX13" fmla="*/ 15247888 w 30275212"/>
                <a:gd name="csY13" fmla="*/ 1511620 h 1814292"/>
                <a:gd name="csX14" fmla="*/ 15247080 w 30275212"/>
                <a:gd name="csY14" fmla="*/ 1510428 h 1814292"/>
                <a:gd name="csX15" fmla="*/ 15076134 w 30275212"/>
                <a:gd name="csY15" fmla="*/ 1633080 h 1814292"/>
                <a:gd name="csX16" fmla="*/ 14457867 w 30275212"/>
                <a:gd name="csY16" fmla="*/ 1814292 h 1814292"/>
                <a:gd name="csX17" fmla="*/ 13356128 w 30275212"/>
                <a:gd name="csY17" fmla="*/ 1814292 h 1814292"/>
                <a:gd name="csX18" fmla="*/ 13260812 w 30275212"/>
                <a:gd name="csY18" fmla="*/ 1814292 h 1814292"/>
                <a:gd name="csX19" fmla="*/ 13260809 w 30275212"/>
                <a:gd name="csY19" fmla="*/ 1814292 h 1814292"/>
                <a:gd name="csX20" fmla="*/ 7407867 w 30275212"/>
                <a:gd name="csY20" fmla="*/ 1814292 h 1814292"/>
                <a:gd name="csX21" fmla="*/ 4238640 w 30275212"/>
                <a:gd name="csY21" fmla="*/ 1814292 h 1814292"/>
                <a:gd name="csX22" fmla="*/ 4238640 w 30275212"/>
                <a:gd name="csY22" fmla="*/ 1814292 h 1814292"/>
                <a:gd name="csX23" fmla="*/ 2344367 w 30275212"/>
                <a:gd name="csY23" fmla="*/ 1814292 h 1814292"/>
                <a:gd name="csX24" fmla="*/ 0 w 30275212"/>
                <a:gd name="csY24" fmla="*/ 1814292 h 1814292"/>
                <a:gd name="csX25" fmla="*/ 0 w 30275212"/>
                <a:gd name="csY25" fmla="*/ 1188192 h 1814292"/>
                <a:gd name="csX26" fmla="*/ 2344367 w 30275212"/>
                <a:gd name="csY26" fmla="*/ 1188192 h 1814292"/>
                <a:gd name="csX27" fmla="*/ 4238640 w 30275212"/>
                <a:gd name="csY27" fmla="*/ 1188192 h 1814292"/>
                <a:gd name="csX28" fmla="*/ 4238640 w 30275212"/>
                <a:gd name="csY28" fmla="*/ 1188192 h 1814292"/>
                <a:gd name="csX29" fmla="*/ 7407867 w 30275212"/>
                <a:gd name="csY29" fmla="*/ 1188192 h 1814292"/>
                <a:gd name="csX30" fmla="*/ 13260809 w 30275212"/>
                <a:gd name="csY30" fmla="*/ 1188192 h 1814292"/>
                <a:gd name="csX31" fmla="*/ 13356128 w 30275212"/>
                <a:gd name="csY31" fmla="*/ 1188192 h 1814292"/>
                <a:gd name="csX32" fmla="*/ 13356128 w 30275212"/>
                <a:gd name="csY32" fmla="*/ 1192396 h 1814292"/>
                <a:gd name="csX33" fmla="*/ 14457867 w 30275212"/>
                <a:gd name="csY33" fmla="*/ 1192396 h 1814292"/>
                <a:gd name="csX34" fmla="*/ 15146814 w 30275212"/>
                <a:gd name="csY34" fmla="*/ 823716 h 1814292"/>
                <a:gd name="csX35" fmla="*/ 15940065 w 30275212"/>
                <a:gd name="csY35" fmla="*/ 236596 h 1814292"/>
                <a:gd name="csX36" fmla="*/ 16024601 w 30275212"/>
                <a:gd name="csY36" fmla="*/ 181208 h 1814292"/>
                <a:gd name="csX37" fmla="*/ 16642869 w 30275212"/>
                <a:gd name="csY37" fmla="*/ 0 h 181429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</a:cxnLst>
              <a:rect l="l" t="t" r="r" b="b"/>
              <a:pathLst>
                <a:path w="30275212" h="1814292">
                  <a:moveTo>
                    <a:pt x="16642869" y="0"/>
                  </a:moveTo>
                  <a:lnTo>
                    <a:pt x="17839924" y="0"/>
                  </a:lnTo>
                  <a:lnTo>
                    <a:pt x="17839924" y="852"/>
                  </a:lnTo>
                  <a:lnTo>
                    <a:pt x="30055944" y="1892"/>
                  </a:lnTo>
                  <a:lnTo>
                    <a:pt x="30055944" y="0"/>
                  </a:lnTo>
                  <a:lnTo>
                    <a:pt x="30275212" y="0"/>
                  </a:lnTo>
                  <a:lnTo>
                    <a:pt x="30275212" y="626100"/>
                  </a:lnTo>
                  <a:lnTo>
                    <a:pt x="30227552" y="626100"/>
                  </a:lnTo>
                  <a:lnTo>
                    <a:pt x="30227552" y="626908"/>
                  </a:lnTo>
                  <a:lnTo>
                    <a:pt x="17393750" y="626180"/>
                  </a:lnTo>
                  <a:lnTo>
                    <a:pt x="17393750" y="621896"/>
                  </a:lnTo>
                  <a:lnTo>
                    <a:pt x="16642869" y="621896"/>
                  </a:lnTo>
                  <a:cubicBezTo>
                    <a:pt x="16361368" y="626492"/>
                    <a:pt x="16181459" y="819604"/>
                    <a:pt x="15911295" y="1022904"/>
                  </a:cubicBezTo>
                  <a:cubicBezTo>
                    <a:pt x="15641127" y="1226200"/>
                    <a:pt x="15482467" y="1337996"/>
                    <a:pt x="15247888" y="1511620"/>
                  </a:cubicBezTo>
                  <a:lnTo>
                    <a:pt x="15247080" y="1510428"/>
                  </a:lnTo>
                  <a:cubicBezTo>
                    <a:pt x="15190097" y="1551312"/>
                    <a:pt x="15137861" y="1594672"/>
                    <a:pt x="15076134" y="1633080"/>
                  </a:cubicBezTo>
                  <a:cubicBezTo>
                    <a:pt x="14889544" y="1745484"/>
                    <a:pt x="14673395" y="1814292"/>
                    <a:pt x="14457867" y="1814292"/>
                  </a:cubicBezTo>
                  <a:lnTo>
                    <a:pt x="13356128" y="1814292"/>
                  </a:lnTo>
                  <a:lnTo>
                    <a:pt x="13260812" y="1814292"/>
                  </a:lnTo>
                  <a:lnTo>
                    <a:pt x="13260809" y="1814292"/>
                  </a:lnTo>
                  <a:lnTo>
                    <a:pt x="7407867" y="1814292"/>
                  </a:lnTo>
                  <a:lnTo>
                    <a:pt x="4238640" y="1814292"/>
                  </a:lnTo>
                  <a:lnTo>
                    <a:pt x="4238640" y="1814292"/>
                  </a:lnTo>
                  <a:lnTo>
                    <a:pt x="2344367" y="1814292"/>
                  </a:lnTo>
                  <a:lnTo>
                    <a:pt x="0" y="1814292"/>
                  </a:lnTo>
                  <a:lnTo>
                    <a:pt x="0" y="1188192"/>
                  </a:lnTo>
                  <a:lnTo>
                    <a:pt x="2344367" y="1188192"/>
                  </a:lnTo>
                  <a:lnTo>
                    <a:pt x="4238640" y="1188192"/>
                  </a:lnTo>
                  <a:lnTo>
                    <a:pt x="4238640" y="1188192"/>
                  </a:lnTo>
                  <a:lnTo>
                    <a:pt x="7407867" y="1188192"/>
                  </a:lnTo>
                  <a:lnTo>
                    <a:pt x="13260809" y="1188192"/>
                  </a:lnTo>
                  <a:lnTo>
                    <a:pt x="13356128" y="1188192"/>
                  </a:lnTo>
                  <a:lnTo>
                    <a:pt x="13356128" y="1192396"/>
                  </a:lnTo>
                  <a:lnTo>
                    <a:pt x="14457867" y="1192396"/>
                  </a:lnTo>
                  <a:cubicBezTo>
                    <a:pt x="14734242" y="1185356"/>
                    <a:pt x="14854703" y="1039896"/>
                    <a:pt x="15146814" y="823716"/>
                  </a:cubicBezTo>
                  <a:lnTo>
                    <a:pt x="15940065" y="236596"/>
                  </a:lnTo>
                  <a:lnTo>
                    <a:pt x="16024601" y="181208"/>
                  </a:lnTo>
                  <a:cubicBezTo>
                    <a:pt x="16211192" y="68804"/>
                    <a:pt x="16427341" y="0"/>
                    <a:pt x="16642869" y="0"/>
                  </a:cubicBezTo>
                  <a:close/>
                </a:path>
              </a:pathLst>
            </a:custGeom>
            <a:gradFill>
              <a:gsLst>
                <a:gs pos="33000">
                  <a:srgbClr val="F18C8A"/>
                </a:gs>
                <a:gs pos="66000">
                  <a:srgbClr val="EE7775"/>
                </a:gs>
                <a:gs pos="0">
                  <a:srgbClr val="FCE4E4"/>
                </a:gs>
                <a:gs pos="100000">
                  <a:srgbClr val="EE7775"/>
                </a:gs>
              </a:gsLst>
              <a:lin ang="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de-DE" sz="408"/>
            </a:p>
          </p:txBody>
        </p:sp>
        <p:sp>
          <p:nvSpPr>
            <p:cNvPr id="10" name="Oval 377">
              <a:extLst>
                <a:ext uri="{FF2B5EF4-FFF2-40B4-BE49-F238E27FC236}">
                  <a16:creationId xmlns:a16="http://schemas.microsoft.com/office/drawing/2014/main" id="{0477E7AB-B6E6-A86C-0258-6CB095AB0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4608" y="37839130"/>
              <a:ext cx="599095" cy="6260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408"/>
            </a:p>
          </p:txBody>
        </p:sp>
        <p:sp>
          <p:nvSpPr>
            <p:cNvPr id="11" name="Oval 377">
              <a:extLst>
                <a:ext uri="{FF2B5EF4-FFF2-40B4-BE49-F238E27FC236}">
                  <a16:creationId xmlns:a16="http://schemas.microsoft.com/office/drawing/2014/main" id="{17705E54-9C3A-39E3-152A-755E79749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81312" y="37839130"/>
              <a:ext cx="599095" cy="6260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408"/>
            </a:p>
          </p:txBody>
        </p:sp>
        <p:sp>
          <p:nvSpPr>
            <p:cNvPr id="12" name="Oval 377">
              <a:extLst>
                <a:ext uri="{FF2B5EF4-FFF2-40B4-BE49-F238E27FC236}">
                  <a16:creationId xmlns:a16="http://schemas.microsoft.com/office/drawing/2014/main" id="{EAEF3396-AD4D-E8B0-97DA-DA0E1AFA4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77554" y="39027322"/>
              <a:ext cx="599095" cy="626097"/>
            </a:xfrm>
            <a:prstGeom prst="ellipse">
              <a:avLst/>
            </a:prstGeom>
            <a:solidFill>
              <a:srgbClr val="F18C8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408"/>
            </a:p>
          </p:txBody>
        </p:sp>
        <p:sp>
          <p:nvSpPr>
            <p:cNvPr id="13" name="Oval 377">
              <a:extLst>
                <a:ext uri="{FF2B5EF4-FFF2-40B4-BE49-F238E27FC236}">
                  <a16:creationId xmlns:a16="http://schemas.microsoft.com/office/drawing/2014/main" id="{D82743C3-CD86-135E-B334-6F43A5F05E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602" y="39027322"/>
              <a:ext cx="599095" cy="626097"/>
            </a:xfrm>
            <a:prstGeom prst="ellipse">
              <a:avLst/>
            </a:prstGeom>
            <a:solidFill>
              <a:srgbClr val="F4A9A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408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1EE929F-967D-2665-D739-C27E679B82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623518" y="194143"/>
            <a:ext cx="1043813" cy="258839"/>
          </a:xfrm>
          <a:prstGeom prst="rect">
            <a:avLst/>
          </a:prstGeom>
        </p:spPr>
      </p:pic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5AE7DFEC-A25A-2586-E080-5F26A9FA3CC4}"/>
              </a:ext>
            </a:extLst>
          </p:cNvPr>
          <p:cNvSpPr/>
          <p:nvPr/>
        </p:nvSpPr>
        <p:spPr>
          <a:xfrm>
            <a:off x="531051" y="8896215"/>
            <a:ext cx="9352406" cy="777286"/>
          </a:xfrm>
          <a:custGeom>
            <a:avLst/>
            <a:gdLst>
              <a:gd name="csX0" fmla="*/ 13923817 w 42803762"/>
              <a:gd name="csY0" fmla="*/ 0 h 3465160"/>
              <a:gd name="csX1" fmla="*/ 42803762 w 42803762"/>
              <a:gd name="csY1" fmla="*/ 1506 h 3465160"/>
              <a:gd name="csX2" fmla="*/ 42803762 w 42803762"/>
              <a:gd name="csY2" fmla="*/ 3465160 h 3465160"/>
              <a:gd name="csX3" fmla="*/ 0 w 42803762"/>
              <a:gd name="csY3" fmla="*/ 3465160 h 3465160"/>
              <a:gd name="csX4" fmla="*/ 0 w 42803762"/>
              <a:gd name="csY4" fmla="*/ 1180984 h 3465160"/>
              <a:gd name="csX5" fmla="*/ 12826650 w 42803762"/>
              <a:gd name="csY5" fmla="*/ 1180984 h 3465160"/>
              <a:gd name="csX6" fmla="*/ 12826650 w 42803762"/>
              <a:gd name="csY6" fmla="*/ 423848 h 3465160"/>
              <a:gd name="csX7" fmla="*/ 13828676 w 42803762"/>
              <a:gd name="csY7" fmla="*/ 423848 h 3465160"/>
              <a:gd name="csX8" fmla="*/ 13828676 w 42803762"/>
              <a:gd name="csY8" fmla="*/ 10 h 3465160"/>
              <a:gd name="csX0" fmla="*/ 13923817 w 42803762"/>
              <a:gd name="csY0" fmla="*/ 0 h 3465160"/>
              <a:gd name="csX1" fmla="*/ 42803762 w 42803762"/>
              <a:gd name="csY1" fmla="*/ 1506 h 3465160"/>
              <a:gd name="csX2" fmla="*/ 42803762 w 42803762"/>
              <a:gd name="csY2" fmla="*/ 3465160 h 3465160"/>
              <a:gd name="csX3" fmla="*/ 0 w 42803762"/>
              <a:gd name="csY3" fmla="*/ 3465160 h 3465160"/>
              <a:gd name="csX4" fmla="*/ 0 w 42803762"/>
              <a:gd name="csY4" fmla="*/ 1180984 h 3465160"/>
              <a:gd name="csX5" fmla="*/ 12826650 w 42803762"/>
              <a:gd name="csY5" fmla="*/ 1180984 h 3465160"/>
              <a:gd name="csX6" fmla="*/ 13828676 w 42803762"/>
              <a:gd name="csY6" fmla="*/ 423848 h 3465160"/>
              <a:gd name="csX7" fmla="*/ 13828676 w 42803762"/>
              <a:gd name="csY7" fmla="*/ 10 h 3465160"/>
              <a:gd name="csX8" fmla="*/ 13923817 w 42803762"/>
              <a:gd name="csY8" fmla="*/ 0 h 3465160"/>
              <a:gd name="csX0" fmla="*/ 13923817 w 42803762"/>
              <a:gd name="csY0" fmla="*/ 0 h 3465160"/>
              <a:gd name="csX1" fmla="*/ 42803762 w 42803762"/>
              <a:gd name="csY1" fmla="*/ 1506 h 3465160"/>
              <a:gd name="csX2" fmla="*/ 42803762 w 42803762"/>
              <a:gd name="csY2" fmla="*/ 3465160 h 3465160"/>
              <a:gd name="csX3" fmla="*/ 0 w 42803762"/>
              <a:gd name="csY3" fmla="*/ 3465160 h 3465160"/>
              <a:gd name="csX4" fmla="*/ 0 w 42803762"/>
              <a:gd name="csY4" fmla="*/ 1180984 h 3465160"/>
              <a:gd name="csX5" fmla="*/ 12826650 w 42803762"/>
              <a:gd name="csY5" fmla="*/ 1180984 h 3465160"/>
              <a:gd name="csX6" fmla="*/ 13828676 w 42803762"/>
              <a:gd name="csY6" fmla="*/ 423848 h 3465160"/>
              <a:gd name="csX7" fmla="*/ 13923817 w 42803762"/>
              <a:gd name="csY7" fmla="*/ 0 h 3465160"/>
              <a:gd name="csX0" fmla="*/ 13923817 w 42803762"/>
              <a:gd name="csY0" fmla="*/ 16879 h 3482039"/>
              <a:gd name="csX1" fmla="*/ 14667976 w 42803762"/>
              <a:gd name="csY1" fmla="*/ 0 h 3482039"/>
              <a:gd name="csX2" fmla="*/ 42803762 w 42803762"/>
              <a:gd name="csY2" fmla="*/ 18385 h 3482039"/>
              <a:gd name="csX3" fmla="*/ 42803762 w 42803762"/>
              <a:gd name="csY3" fmla="*/ 3482039 h 3482039"/>
              <a:gd name="csX4" fmla="*/ 0 w 42803762"/>
              <a:gd name="csY4" fmla="*/ 3482039 h 3482039"/>
              <a:gd name="csX5" fmla="*/ 0 w 42803762"/>
              <a:gd name="csY5" fmla="*/ 1197863 h 3482039"/>
              <a:gd name="csX6" fmla="*/ 12826650 w 42803762"/>
              <a:gd name="csY6" fmla="*/ 1197863 h 3482039"/>
              <a:gd name="csX7" fmla="*/ 13828676 w 42803762"/>
              <a:gd name="csY7" fmla="*/ 440727 h 3482039"/>
              <a:gd name="csX8" fmla="*/ 13923817 w 42803762"/>
              <a:gd name="csY8" fmla="*/ 16879 h 3482039"/>
              <a:gd name="csX0" fmla="*/ 13828676 w 42803762"/>
              <a:gd name="csY0" fmla="*/ 440727 h 3482039"/>
              <a:gd name="csX1" fmla="*/ 14667976 w 42803762"/>
              <a:gd name="csY1" fmla="*/ 0 h 3482039"/>
              <a:gd name="csX2" fmla="*/ 42803762 w 42803762"/>
              <a:gd name="csY2" fmla="*/ 18385 h 3482039"/>
              <a:gd name="csX3" fmla="*/ 42803762 w 42803762"/>
              <a:gd name="csY3" fmla="*/ 3482039 h 3482039"/>
              <a:gd name="csX4" fmla="*/ 0 w 42803762"/>
              <a:gd name="csY4" fmla="*/ 3482039 h 3482039"/>
              <a:gd name="csX5" fmla="*/ 0 w 42803762"/>
              <a:gd name="csY5" fmla="*/ 1197863 h 3482039"/>
              <a:gd name="csX6" fmla="*/ 12826650 w 42803762"/>
              <a:gd name="csY6" fmla="*/ 1197863 h 3482039"/>
              <a:gd name="csX7" fmla="*/ 13828676 w 42803762"/>
              <a:gd name="csY7" fmla="*/ 440727 h 3482039"/>
              <a:gd name="csX0" fmla="*/ 13828676 w 42803762"/>
              <a:gd name="csY0" fmla="*/ 440727 h 3482039"/>
              <a:gd name="csX1" fmla="*/ 14667976 w 42803762"/>
              <a:gd name="csY1" fmla="*/ 0 h 3482039"/>
              <a:gd name="csX2" fmla="*/ 42803762 w 42803762"/>
              <a:gd name="csY2" fmla="*/ 18385 h 3482039"/>
              <a:gd name="csX3" fmla="*/ 42803762 w 42803762"/>
              <a:gd name="csY3" fmla="*/ 3482039 h 3482039"/>
              <a:gd name="csX4" fmla="*/ 0 w 42803762"/>
              <a:gd name="csY4" fmla="*/ 3482039 h 3482039"/>
              <a:gd name="csX5" fmla="*/ 0 w 42803762"/>
              <a:gd name="csY5" fmla="*/ 1197863 h 3482039"/>
              <a:gd name="csX6" fmla="*/ 12612467 w 42803762"/>
              <a:gd name="csY6" fmla="*/ 1193744 h 3482039"/>
              <a:gd name="csX7" fmla="*/ 13828676 w 42803762"/>
              <a:gd name="csY7" fmla="*/ 440727 h 34820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42803762" h="3482039">
                <a:moveTo>
                  <a:pt x="13828676" y="440727"/>
                </a:moveTo>
                <a:lnTo>
                  <a:pt x="14667976" y="0"/>
                </a:lnTo>
                <a:lnTo>
                  <a:pt x="42803762" y="18385"/>
                </a:lnTo>
                <a:lnTo>
                  <a:pt x="42803762" y="3482039"/>
                </a:lnTo>
                <a:lnTo>
                  <a:pt x="0" y="3482039"/>
                </a:lnTo>
                <a:lnTo>
                  <a:pt x="0" y="1197863"/>
                </a:lnTo>
                <a:lnTo>
                  <a:pt x="12612467" y="1193744"/>
                </a:lnTo>
                <a:lnTo>
                  <a:pt x="13828676" y="440727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 sz="408"/>
          </a:p>
        </p:txBody>
      </p:sp>
    </p:spTree>
    <p:extLst>
      <p:ext uri="{BB962C8B-B14F-4D97-AF65-F5344CB8AC3E}">
        <p14:creationId xmlns:p14="http://schemas.microsoft.com/office/powerpoint/2010/main" val="40000230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685790" rtl="0" eaLnBrk="1" latinLnBrk="0" hangingPunct="1">
        <a:lnSpc>
          <a:spcPct val="100000"/>
        </a:lnSpc>
        <a:spcBef>
          <a:spcPct val="0"/>
        </a:spcBef>
        <a:buNone/>
        <a:defRPr sz="1604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90" rtl="0" eaLnBrk="1" latinLnBrk="0" hangingPunct="1">
        <a:lnSpc>
          <a:spcPct val="125000"/>
        </a:lnSpc>
        <a:spcBef>
          <a:spcPts val="513"/>
        </a:spcBef>
        <a:spcAft>
          <a:spcPts val="257"/>
        </a:spcAft>
        <a:buFont typeface="Arial" panose="020B0604020202020204" pitchFamily="34" charset="0"/>
        <a:buNone/>
        <a:defRPr sz="930" b="1" kern="1200">
          <a:solidFill>
            <a:schemeClr val="bg2"/>
          </a:solidFill>
          <a:latin typeface="+mn-lt"/>
          <a:ea typeface="+mn-ea"/>
          <a:cs typeface="+mn-cs"/>
        </a:defRPr>
      </a:lvl1pPr>
      <a:lvl2pPr marL="0" indent="0" algn="l" defTabSz="685790" rtl="0" eaLnBrk="1" latinLnBrk="0" hangingPunct="1">
        <a:lnSpc>
          <a:spcPct val="125000"/>
        </a:lnSpc>
        <a:spcBef>
          <a:spcPts val="513"/>
        </a:spcBef>
        <a:spcAft>
          <a:spcPts val="257"/>
        </a:spcAft>
        <a:buFont typeface="Arial" panose="020B0604020202020204" pitchFamily="34" charset="0"/>
        <a:buNone/>
        <a:defRPr sz="802" b="1" kern="1200">
          <a:solidFill>
            <a:schemeClr val="bg2"/>
          </a:solidFill>
          <a:latin typeface="+mn-lt"/>
          <a:ea typeface="+mn-ea"/>
          <a:cs typeface="+mn-cs"/>
        </a:defRPr>
      </a:lvl2pPr>
      <a:lvl3pPr marL="0" indent="0" algn="l" defTabSz="685790" rtl="0" eaLnBrk="1" latinLnBrk="0" hangingPunct="1">
        <a:lnSpc>
          <a:spcPct val="125000"/>
        </a:lnSpc>
        <a:spcBef>
          <a:spcPts val="513"/>
        </a:spcBef>
        <a:spcAft>
          <a:spcPts val="257"/>
        </a:spcAft>
        <a:buFont typeface="Arial" panose="020B0604020202020204" pitchFamily="34" charset="0"/>
        <a:buNone/>
        <a:defRPr sz="706" b="1" kern="1200">
          <a:solidFill>
            <a:schemeClr val="bg2"/>
          </a:solidFill>
          <a:latin typeface="+mn-lt"/>
          <a:ea typeface="+mn-ea"/>
          <a:cs typeface="+mn-cs"/>
        </a:defRPr>
      </a:lvl3pPr>
      <a:lvl4pPr marL="0" indent="0" algn="l" defTabSz="685790" rtl="0" eaLnBrk="1" latinLnBrk="0" hangingPunct="1">
        <a:lnSpc>
          <a:spcPct val="125000"/>
        </a:lnSpc>
        <a:spcBef>
          <a:spcPts val="0"/>
        </a:spcBef>
        <a:spcAft>
          <a:spcPts val="257"/>
        </a:spcAft>
        <a:buFont typeface="Arial" panose="020B0604020202020204" pitchFamily="34" charset="0"/>
        <a:buNone/>
        <a:defRPr sz="673" kern="1200">
          <a:solidFill>
            <a:schemeClr val="tx1"/>
          </a:solidFill>
          <a:latin typeface="+mn-lt"/>
          <a:ea typeface="+mn-ea"/>
          <a:cs typeface="+mn-cs"/>
        </a:defRPr>
      </a:lvl4pPr>
      <a:lvl5pPr marL="115059" indent="-115059" algn="l" defTabSz="685790" rtl="0" eaLnBrk="1" latinLnBrk="0" hangingPunct="1">
        <a:lnSpc>
          <a:spcPct val="125000"/>
        </a:lnSpc>
        <a:spcBef>
          <a:spcPts val="0"/>
        </a:spcBef>
        <a:spcAft>
          <a:spcPts val="257"/>
        </a:spcAft>
        <a:buFont typeface="Arial" panose="020B0604020202020204" pitchFamily="34" charset="0"/>
        <a:buChar char="•"/>
        <a:defRPr sz="673" kern="1200">
          <a:solidFill>
            <a:schemeClr val="tx1"/>
          </a:solidFill>
          <a:latin typeface="+mn-lt"/>
          <a:ea typeface="+mn-ea"/>
          <a:cs typeface="+mn-cs"/>
        </a:defRPr>
      </a:lvl5pPr>
      <a:lvl6pPr marL="1885923" indent="-171448" algn="l" defTabSz="6857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18" indent="-171448" algn="l" defTabSz="6857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13" indent="-171448" algn="l" defTabSz="6857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08" indent="-171448" algn="l" defTabSz="6857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5" algn="l" defTabSz="6857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0" algn="l" defTabSz="6857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5" algn="l" defTabSz="6857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80" algn="l" defTabSz="6857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75" algn="l" defTabSz="6857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0" algn="l" defTabSz="6857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65" algn="l" defTabSz="6857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60" algn="l" defTabSz="6857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>
          <p15:clr>
            <a:srgbClr val="F26B43"/>
          </p15:clr>
        </p15:guide>
        <p15:guide id="2" pos="1263">
          <p15:clr>
            <a:srgbClr val="F26B43"/>
          </p15:clr>
        </p15:guide>
        <p15:guide id="3" pos="359">
          <p15:clr>
            <a:srgbClr val="F26B43"/>
          </p15:clr>
        </p15:guide>
        <p15:guide id="4" pos="6375">
          <p15:clr>
            <a:srgbClr val="F26B43"/>
          </p15:clr>
        </p15:guide>
        <p15:guide id="5" orient="horz" pos="357">
          <p15:clr>
            <a:srgbClr val="F26B43"/>
          </p15:clr>
        </p15:guide>
        <p15:guide id="6" orient="horz" pos="8049">
          <p15:clr>
            <a:srgbClr val="F26B43"/>
          </p15:clr>
        </p15:guide>
        <p15:guide id="7" orient="horz" pos="974">
          <p15:clr>
            <a:srgbClr val="F26B43"/>
          </p15:clr>
        </p15:guide>
        <p15:guide id="8" orient="horz" pos="1768">
          <p15:clr>
            <a:srgbClr val="F26B43"/>
          </p15:clr>
        </p15:guide>
        <p15:guide id="9" pos="1383">
          <p15:clr>
            <a:srgbClr val="F26B43"/>
          </p15:clr>
        </p15:guide>
        <p15:guide id="10" pos="2286">
          <p15:clr>
            <a:srgbClr val="F26B43"/>
          </p15:clr>
        </p15:guide>
        <p15:guide id="11" pos="2403">
          <p15:clr>
            <a:srgbClr val="F26B43"/>
          </p15:clr>
        </p15:guide>
        <p15:guide id="12" pos="3307">
          <p15:clr>
            <a:srgbClr val="F26B43"/>
          </p15:clr>
        </p15:guide>
        <p15:guide id="13" pos="3428">
          <p15:clr>
            <a:srgbClr val="F26B43"/>
          </p15:clr>
        </p15:guide>
        <p15:guide id="14" pos="4331">
          <p15:clr>
            <a:srgbClr val="F26B43"/>
          </p15:clr>
        </p15:guide>
        <p15:guide id="15" pos="4449">
          <p15:clr>
            <a:srgbClr val="F26B43"/>
          </p15:clr>
        </p15:guide>
        <p15:guide id="16" pos="5351">
          <p15:clr>
            <a:srgbClr val="F26B43"/>
          </p15:clr>
        </p15:guide>
        <p15:guide id="17" pos="547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00_9972CC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/>
          <p:cNvSpPr txBox="1"/>
          <p:nvPr/>
        </p:nvSpPr>
        <p:spPr>
          <a:xfrm>
            <a:off x="793682" y="1507466"/>
            <a:ext cx="5270637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US" sz="1100"/>
              <a:t>Please draft a rough timeline of your project. The project timeline </a:t>
            </a:r>
            <a:r>
              <a:rPr lang="en-US" sz="1100" b="1"/>
              <a:t>visualizes your project plan </a:t>
            </a:r>
            <a:r>
              <a:rPr lang="en-US" sz="1100"/>
              <a:t>from start to finish </a:t>
            </a:r>
            <a:r>
              <a:rPr lang="en-US" sz="1100">
                <a:solidFill>
                  <a:srgbClr val="003754"/>
                </a:solidFill>
              </a:rPr>
              <a:t>and provides</a:t>
            </a:r>
            <a:r>
              <a:rPr lang="en-US" sz="1100"/>
              <a:t> the reviewers </a:t>
            </a:r>
            <a:r>
              <a:rPr lang="en-US" sz="1100">
                <a:solidFill>
                  <a:srgbClr val="003754"/>
                </a:solidFill>
              </a:rPr>
              <a:t>with</a:t>
            </a:r>
            <a:r>
              <a:rPr lang="en-US" sz="1100"/>
              <a:t> a quick overview of your project. An </a:t>
            </a:r>
            <a:r>
              <a:rPr lang="en-US" altLang="de-DE" sz="1100">
                <a:solidFill>
                  <a:srgbClr val="003754"/>
                </a:solidFill>
              </a:rPr>
              <a:t>effective</a:t>
            </a:r>
            <a:r>
              <a:rPr lang="en-US" altLang="de-DE" sz="1100"/>
              <a:t> timeline should include your </a:t>
            </a:r>
            <a:r>
              <a:rPr lang="en-US" altLang="de-DE" sz="1100" b="1"/>
              <a:t>tasks</a:t>
            </a:r>
            <a:r>
              <a:rPr lang="en-US" altLang="de-DE" sz="1100"/>
              <a:t> (work packages), the </a:t>
            </a:r>
            <a:r>
              <a:rPr lang="en-US" altLang="de-DE" sz="1100" b="1"/>
              <a:t>goals</a:t>
            </a:r>
            <a:r>
              <a:rPr lang="en-US" altLang="de-DE" sz="1100"/>
              <a:t> (milestones)</a:t>
            </a:r>
            <a:r>
              <a:rPr lang="en-US" altLang="de-DE" sz="1100">
                <a:solidFill>
                  <a:srgbClr val="003754"/>
                </a:solidFill>
              </a:rPr>
              <a:t>,</a:t>
            </a:r>
            <a:r>
              <a:rPr lang="en-US" altLang="de-DE" sz="1100"/>
              <a:t> and the </a:t>
            </a:r>
            <a:r>
              <a:rPr lang="en-US" altLang="de-DE" sz="1100">
                <a:solidFill>
                  <a:srgbClr val="003754"/>
                </a:solidFill>
              </a:rPr>
              <a:t>estimated </a:t>
            </a:r>
            <a:r>
              <a:rPr lang="en-US" altLang="de-DE" sz="1100" b="1"/>
              <a:t>duration</a:t>
            </a:r>
            <a:r>
              <a:rPr lang="en-US" altLang="de-DE" sz="1100"/>
              <a:t> (quarterly) to </a:t>
            </a:r>
            <a:r>
              <a:rPr lang="en-US" altLang="de-DE" sz="1100">
                <a:solidFill>
                  <a:srgbClr val="003754"/>
                </a:solidFill>
              </a:rPr>
              <a:t>complete each</a:t>
            </a:r>
            <a:r>
              <a:rPr lang="en-US" altLang="de-DE" sz="1100"/>
              <a:t> task and reach a </a:t>
            </a:r>
            <a:r>
              <a:rPr lang="en-US" altLang="de-DE" sz="1100">
                <a:solidFill>
                  <a:srgbClr val="003754"/>
                </a:solidFill>
              </a:rPr>
              <a:t>milestone</a:t>
            </a:r>
            <a:r>
              <a:rPr lang="en-US" altLang="de-DE" sz="1100"/>
              <a:t>. </a:t>
            </a:r>
            <a:r>
              <a:rPr lang="en-US" altLang="de-DE" sz="1100">
                <a:solidFill>
                  <a:srgbClr val="003754"/>
                </a:solidFill>
              </a:rPr>
              <a:t>Additionally, please</a:t>
            </a:r>
            <a:r>
              <a:rPr lang="en-US" altLang="de-DE" sz="1100"/>
              <a:t> define </a:t>
            </a:r>
            <a:r>
              <a:rPr lang="en-US" altLang="de-DE" sz="1100">
                <a:solidFill>
                  <a:srgbClr val="003754"/>
                </a:solidFill>
              </a:rPr>
              <a:t>the </a:t>
            </a:r>
            <a:r>
              <a:rPr lang="en-US" altLang="de-DE" sz="1100" b="1"/>
              <a:t>Go/No-Go </a:t>
            </a:r>
            <a:r>
              <a:rPr lang="en-US" altLang="de-DE" sz="1100"/>
              <a:t>decision criteria. Go/No-Go testing refers to a pass/</a:t>
            </a:r>
            <a:r>
              <a:rPr lang="en-US" altLang="de-DE" sz="1100">
                <a:solidFill>
                  <a:srgbClr val="003754"/>
                </a:solidFill>
              </a:rPr>
              <a:t>fail evaluation </a:t>
            </a:r>
            <a:r>
              <a:rPr lang="en-US" altLang="de-DE" sz="1100"/>
              <a:t>and is an essential part of drug </a:t>
            </a:r>
            <a:r>
              <a:rPr lang="en-US" altLang="de-DE" sz="1100">
                <a:solidFill>
                  <a:srgbClr val="003754"/>
                </a:solidFill>
              </a:rPr>
              <a:t>or </a:t>
            </a:r>
            <a:r>
              <a:rPr lang="en-US" altLang="de-DE" sz="1100"/>
              <a:t>product development. </a:t>
            </a:r>
          </a:p>
          <a:p>
            <a:pPr>
              <a:defRPr/>
            </a:pPr>
            <a:endParaRPr lang="en-US" altLang="de-DE" sz="1100"/>
          </a:p>
          <a:p>
            <a:pPr>
              <a:defRPr/>
            </a:pPr>
            <a:r>
              <a:rPr lang="en-US" altLang="de-DE" sz="1100"/>
              <a:t>This project timeline is a first approximation and will be refined together with the SPARK-BIH team </a:t>
            </a:r>
            <a:r>
              <a:rPr lang="en-US" altLang="de-DE" sz="1100">
                <a:solidFill>
                  <a:srgbClr val="003754"/>
                </a:solidFill>
              </a:rPr>
              <a:t>if </a:t>
            </a:r>
            <a:r>
              <a:rPr lang="en-US" altLang="de-DE" sz="1100"/>
              <a:t>the project </a:t>
            </a:r>
            <a:r>
              <a:rPr lang="en-US" altLang="de-DE" sz="1100">
                <a:solidFill>
                  <a:srgbClr val="003754"/>
                </a:solidFill>
              </a:rPr>
              <a:t>is </a:t>
            </a:r>
            <a:r>
              <a:rPr lang="en-US" altLang="de-DE" sz="1100"/>
              <a:t>selected for funding.</a:t>
            </a:r>
            <a:endParaRPr lang="en-US" altLang="de-DE" sz="1100">
              <a:ea typeface="Calibri"/>
              <a:cs typeface="Calibri"/>
            </a:endParaRPr>
          </a:p>
          <a:p>
            <a:pPr>
              <a:defRPr/>
            </a:pPr>
            <a:endParaRPr lang="en-US" altLang="de-DE" sz="1100"/>
          </a:p>
          <a:p>
            <a:pPr>
              <a:defRPr/>
            </a:pPr>
            <a:r>
              <a:rPr lang="en-US" altLang="de-DE" sz="1100" dirty="0"/>
              <a:t>The next slide shows an example of a project timeline. Please adjust this template according to your project</a:t>
            </a:r>
            <a:r>
              <a:rPr lang="en-US" altLang="de-DE" sz="1100" dirty="0">
                <a:solidFill>
                  <a:srgbClr val="003754"/>
                </a:solidFill>
              </a:rPr>
              <a:t>, including the </a:t>
            </a:r>
            <a:r>
              <a:rPr lang="en-US" altLang="de-DE" sz="1100" dirty="0"/>
              <a:t>number of work packages, </a:t>
            </a:r>
            <a:r>
              <a:rPr lang="en-US" altLang="de-DE" sz="1100" dirty="0">
                <a:solidFill>
                  <a:srgbClr val="003754"/>
                </a:solidFill>
              </a:rPr>
              <a:t>their </a:t>
            </a:r>
            <a:r>
              <a:rPr lang="en-US" altLang="de-DE" sz="1100" dirty="0"/>
              <a:t>timing, </a:t>
            </a:r>
            <a:r>
              <a:rPr lang="en-US" altLang="de-DE" sz="1100" dirty="0">
                <a:solidFill>
                  <a:srgbClr val="003754"/>
                </a:solidFill>
              </a:rPr>
              <a:t>and the </a:t>
            </a:r>
            <a:r>
              <a:rPr lang="en-US" altLang="de-DE" sz="1100" dirty="0"/>
              <a:t>duration of </a:t>
            </a:r>
            <a:r>
              <a:rPr lang="en-US" altLang="de-DE" sz="1100">
                <a:solidFill>
                  <a:srgbClr val="003754"/>
                </a:solidFill>
              </a:rPr>
              <a:t>each work</a:t>
            </a:r>
            <a:r>
              <a:rPr lang="en-US" altLang="de-DE" sz="1100" dirty="0"/>
              <a:t> package. </a:t>
            </a:r>
            <a:endParaRPr lang="en-US" altLang="de-DE" sz="1100" dirty="0">
              <a:ea typeface="Calibri"/>
              <a:cs typeface="Calibri"/>
            </a:endParaRPr>
          </a:p>
        </p:txBody>
      </p:sp>
      <p:sp>
        <p:nvSpPr>
          <p:cNvPr id="16" name="Rechteck 2"/>
          <p:cNvSpPr>
            <a:spLocks noChangeArrowheads="1"/>
          </p:cNvSpPr>
          <p:nvPr/>
        </p:nvSpPr>
        <p:spPr bwMode="auto">
          <a:xfrm>
            <a:off x="855201" y="4633699"/>
            <a:ext cx="5309654" cy="4093428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de-DE" altLang="en-US" sz="1350"/>
          </a:p>
        </p:txBody>
      </p:sp>
      <p:sp>
        <p:nvSpPr>
          <p:cNvPr id="17" name="Textfeld 16"/>
          <p:cNvSpPr txBox="1"/>
          <p:nvPr/>
        </p:nvSpPr>
        <p:spPr>
          <a:xfrm>
            <a:off x="976880" y="4739838"/>
            <a:ext cx="5066296" cy="39857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US" altLang="de-DE" sz="1100" b="1" i="1" dirty="0"/>
              <a:t>Here is a guideline on how to create a project timeline. </a:t>
            </a:r>
            <a:r>
              <a:rPr lang="en-US" sz="1100" b="1" i="1" dirty="0"/>
              <a:t>Please follow these guideline instructions when filling out the next slide:</a:t>
            </a:r>
            <a:br>
              <a:rPr lang="en-US" altLang="de-DE" sz="1100" b="1" i="1" dirty="0"/>
            </a:br>
            <a:br>
              <a:rPr lang="en-US" altLang="de-DE" sz="1100" b="1" i="1" dirty="0"/>
            </a:br>
            <a:r>
              <a:rPr lang="en-US" altLang="de-DE" sz="1100" dirty="0"/>
              <a:t>1) </a:t>
            </a:r>
            <a:r>
              <a:rPr lang="en-US" altLang="de-DE" sz="1100" i="1" u="sng" dirty="0"/>
              <a:t>List your work packages (WP) and the corresponding milestone(s) (MS) </a:t>
            </a:r>
            <a:r>
              <a:rPr lang="en-US" altLang="de-DE" sz="1100" i="1" u="sng" dirty="0">
                <a:solidFill>
                  <a:srgbClr val="003754"/>
                </a:solidFill>
              </a:rPr>
              <a:t>for</a:t>
            </a:r>
            <a:r>
              <a:rPr lang="en-US" altLang="de-DE" sz="1100" i="1" u="sng" dirty="0"/>
              <a:t> each WP in the graphic.</a:t>
            </a:r>
          </a:p>
          <a:p>
            <a:pPr>
              <a:defRPr/>
            </a:pPr>
            <a:r>
              <a:rPr lang="en-US" sz="1100" dirty="0">
                <a:solidFill>
                  <a:srgbClr val="003754"/>
                </a:solidFill>
              </a:rPr>
              <a:t>Use</a:t>
            </a:r>
            <a:r>
              <a:rPr lang="en-US" sz="1100" dirty="0"/>
              <a:t> short titles </a:t>
            </a:r>
            <a:r>
              <a:rPr lang="en-US" sz="1100" dirty="0">
                <a:solidFill>
                  <a:srgbClr val="003754"/>
                </a:solidFill>
              </a:rPr>
              <a:t>for</a:t>
            </a:r>
            <a:r>
              <a:rPr lang="en-US" sz="1100" dirty="0"/>
              <a:t> each WP to </a:t>
            </a:r>
            <a:r>
              <a:rPr lang="en-US" sz="1100" dirty="0">
                <a:solidFill>
                  <a:srgbClr val="003754"/>
                </a:solidFill>
              </a:rPr>
              <a:t>ensure they </a:t>
            </a:r>
            <a:r>
              <a:rPr lang="en-US" sz="1100" dirty="0"/>
              <a:t>fit the text in the text boxes. Depending on the number of your WPs and MSs</a:t>
            </a:r>
            <a:r>
              <a:rPr lang="en-US" sz="1100" dirty="0">
                <a:solidFill>
                  <a:srgbClr val="003754"/>
                </a:solidFill>
              </a:rPr>
              <a:t>,</a:t>
            </a:r>
            <a:r>
              <a:rPr lang="en-US" sz="1100" dirty="0"/>
              <a:t> you </a:t>
            </a:r>
            <a:r>
              <a:rPr lang="en-US" sz="1100" dirty="0">
                <a:solidFill>
                  <a:srgbClr val="003754"/>
                </a:solidFill>
              </a:rPr>
              <a:t>may</a:t>
            </a:r>
            <a:r>
              <a:rPr lang="en-US" sz="1100" dirty="0"/>
              <a:t> need to resize the text boxes in the graphic.</a:t>
            </a:r>
            <a:br>
              <a:rPr lang="en-US" sz="1100" dirty="0"/>
            </a:br>
            <a:br>
              <a:rPr lang="en-US" sz="1100" dirty="0"/>
            </a:br>
            <a:r>
              <a:rPr lang="en-US" sz="1100" dirty="0"/>
              <a:t>2) </a:t>
            </a:r>
            <a:r>
              <a:rPr lang="en-US" sz="1100" i="1" u="sng" dirty="0"/>
              <a:t>Draw your timeline.</a:t>
            </a:r>
          </a:p>
          <a:p>
            <a:pPr>
              <a:defRPr/>
            </a:pPr>
            <a:r>
              <a:rPr lang="en-US" sz="1100" dirty="0"/>
              <a:t>Estimate how much time it will take until you reach the MS within a WP </a:t>
            </a:r>
            <a:r>
              <a:rPr lang="en-US" sz="1100" dirty="0">
                <a:solidFill>
                  <a:srgbClr val="003754"/>
                </a:solidFill>
              </a:rPr>
              <a:t>and</a:t>
            </a:r>
            <a:r>
              <a:rPr lang="en-US" sz="1100" dirty="0"/>
              <a:t> </a:t>
            </a:r>
            <a:r>
              <a:rPr lang="en-US" sz="1100" dirty="0">
                <a:solidFill>
                  <a:srgbClr val="003754"/>
                </a:solidFill>
              </a:rPr>
              <a:t>indicate </a:t>
            </a:r>
            <a:r>
              <a:rPr lang="en-US" sz="1100" dirty="0"/>
              <a:t>the duration along the timeline.</a:t>
            </a:r>
          </a:p>
          <a:p>
            <a:pPr>
              <a:defRPr/>
            </a:pPr>
            <a:endParaRPr lang="de-DE" sz="1100" dirty="0"/>
          </a:p>
          <a:p>
            <a:pPr>
              <a:defRPr/>
            </a:pPr>
            <a:r>
              <a:rPr lang="de-DE" sz="1100" dirty="0"/>
              <a:t>3) </a:t>
            </a:r>
            <a:r>
              <a:rPr lang="en-US" sz="1100" u="sng" dirty="0"/>
              <a:t>Define Go/No-Go decision criteria.</a:t>
            </a:r>
          </a:p>
          <a:p>
            <a:pPr>
              <a:defRPr/>
            </a:pPr>
            <a:r>
              <a:rPr lang="en-US" sz="1100" dirty="0"/>
              <a:t>Use Go/No-Go decision criteria that are precise, well-defined, and as objective as possible.</a:t>
            </a:r>
          </a:p>
          <a:p>
            <a:pPr>
              <a:defRPr/>
            </a:pPr>
            <a:br>
              <a:rPr lang="en-US" sz="1100" dirty="0"/>
            </a:br>
            <a:r>
              <a:rPr lang="en-US" sz="1100" dirty="0"/>
              <a:t>4) </a:t>
            </a:r>
            <a:r>
              <a:rPr lang="en-US" sz="1100" u="sng" dirty="0"/>
              <a:t>Upload during the application process</a:t>
            </a:r>
            <a:r>
              <a:rPr lang="en-US" sz="1100" dirty="0"/>
              <a:t>.</a:t>
            </a:r>
          </a:p>
          <a:p>
            <a:pPr>
              <a:defRPr/>
            </a:pPr>
            <a:r>
              <a:rPr lang="en-US" sz="1100" b="1" dirty="0">
                <a:solidFill>
                  <a:srgbClr val="003754"/>
                </a:solidFill>
              </a:rPr>
              <a:t>Convert</a:t>
            </a:r>
            <a:r>
              <a:rPr lang="en-US" sz="1100" b="1" dirty="0"/>
              <a:t> the project timeline .pptx slide </a:t>
            </a:r>
            <a:r>
              <a:rPr lang="en-US" sz="1100" dirty="0"/>
              <a:t>(</a:t>
            </a:r>
            <a:r>
              <a:rPr lang="en-US" sz="1100" u="sng" dirty="0"/>
              <a:t>without</a:t>
            </a:r>
            <a:r>
              <a:rPr lang="en-US" sz="1100" dirty="0"/>
              <a:t> instructions) </a:t>
            </a:r>
            <a:r>
              <a:rPr lang="en-US" sz="1100" b="1" dirty="0"/>
              <a:t>to a PDF </a:t>
            </a:r>
            <a:r>
              <a:rPr lang="en-US" sz="1100" dirty="0"/>
              <a:t>and upload it to the BIH-portal in the “VII. Graphics” section during the application process.</a:t>
            </a:r>
          </a:p>
          <a:p>
            <a:pPr>
              <a:defRPr/>
            </a:pPr>
            <a:br>
              <a:rPr lang="en-US" sz="1100" dirty="0"/>
            </a:br>
            <a:endParaRPr lang="en-US" sz="1100" dirty="0"/>
          </a:p>
        </p:txBody>
      </p:sp>
      <p:cxnSp>
        <p:nvCxnSpPr>
          <p:cNvPr id="20" name="Gerader Verbinder 19"/>
          <p:cNvCxnSpPr/>
          <p:nvPr/>
        </p:nvCxnSpPr>
        <p:spPr>
          <a:xfrm>
            <a:off x="760301" y="1192261"/>
            <a:ext cx="53373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itle 1"/>
          <p:cNvSpPr txBox="1">
            <a:spLocks/>
          </p:cNvSpPr>
          <p:nvPr/>
        </p:nvSpPr>
        <p:spPr>
          <a:xfrm>
            <a:off x="551600" y="601170"/>
            <a:ext cx="5754799" cy="4990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de-DE" sz="2000" b="1">
                <a:latin typeface="+mn-lt"/>
              </a:rPr>
              <a:t>Guideline for creating your project timeline</a:t>
            </a:r>
            <a:endParaRPr lang="en-US" sz="200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FCA6FC4-8453-7703-238C-4CDE8F3F64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886" y="9184701"/>
            <a:ext cx="1799987" cy="634571"/>
          </a:xfrm>
          <a:prstGeom prst="rect">
            <a:avLst/>
          </a:prstGeom>
        </p:spPr>
      </p:pic>
      <p:pic>
        <p:nvPicPr>
          <p:cNvPr id="10" name="Bildplatzhalter 9" descr="Ein Bild, das Text, Grafiken, Schrift, Screenshot enthält.&#10;&#10;KI-generierte Inhalte können fehlerhaft sein.">
            <a:extLst>
              <a:ext uri="{FF2B5EF4-FFF2-40B4-BE49-F238E27FC236}">
                <a16:creationId xmlns:a16="http://schemas.microsoft.com/office/drawing/2014/main" id="{2DB2FCE8-DA9B-645F-0C96-3C7A4AF0C0E9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979" t="9349" r="-11720" b="9349"/>
          <a:stretch>
            <a:fillRect/>
          </a:stretch>
        </p:blipFill>
        <p:spPr>
          <a:xfrm>
            <a:off x="5815013" y="9353550"/>
            <a:ext cx="1042987" cy="357188"/>
          </a:xfrm>
        </p:spPr>
      </p:pic>
    </p:spTree>
    <p:extLst>
      <p:ext uri="{BB962C8B-B14F-4D97-AF65-F5344CB8AC3E}">
        <p14:creationId xmlns:p14="http://schemas.microsoft.com/office/powerpoint/2010/main" val="16090233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29C29-04B2-860F-0E08-75B045D36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6E5DDA8F-442F-C319-9350-8E21FE0102F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31868" y="1723053"/>
            <a:ext cx="540000" cy="7068379"/>
            <a:chOff x="3631868" y="996915"/>
            <a:chExt cx="540000" cy="7068379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94025C11-D00E-91E0-9DDC-D876B3A6963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631868" y="1248915"/>
              <a:ext cx="540000" cy="6816379"/>
            </a:xfrm>
            <a:prstGeom prst="rect">
              <a:avLst/>
            </a:prstGeom>
            <a:solidFill>
              <a:srgbClr val="003754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9" name="Textfeld 78">
              <a:extLst>
                <a:ext uri="{FF2B5EF4-FFF2-40B4-BE49-F238E27FC236}">
                  <a16:creationId xmlns:a16="http://schemas.microsoft.com/office/drawing/2014/main" id="{339D4904-4DDC-F31A-3665-34D4675D7D5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631868" y="996915"/>
              <a:ext cx="540000" cy="25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de-DE" sz="1050"/>
                <a:t>Q1</a:t>
              </a:r>
              <a:endParaRPr lang="en-US" sz="1050"/>
            </a:p>
          </p:txBody>
        </p:sp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125E7AE0-B86A-2814-48B7-F5197037858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279679" y="1723053"/>
            <a:ext cx="540000" cy="7068378"/>
            <a:chOff x="4279679" y="996915"/>
            <a:chExt cx="540000" cy="7068378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72BBAB15-1BED-3AA1-C1E3-49EECD2C0B2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279679" y="1248914"/>
              <a:ext cx="540000" cy="6816379"/>
            </a:xfrm>
            <a:prstGeom prst="rect">
              <a:avLst/>
            </a:prstGeom>
            <a:solidFill>
              <a:srgbClr val="003754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0" name="Textfeld 79">
              <a:extLst>
                <a:ext uri="{FF2B5EF4-FFF2-40B4-BE49-F238E27FC236}">
                  <a16:creationId xmlns:a16="http://schemas.microsoft.com/office/drawing/2014/main" id="{CE62F58D-9307-6FE6-BF9C-52ED571A7E8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279679" y="996915"/>
              <a:ext cx="540000" cy="252000"/>
            </a:xfrm>
            <a:prstGeom prst="rect">
              <a:avLst/>
            </a:prstGeom>
            <a:solidFill>
              <a:srgbClr val="FBDDDC"/>
            </a:solidFill>
            <a:ln w="1905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de-DE" sz="1050"/>
                <a:t>Q2</a:t>
              </a:r>
              <a:endParaRPr lang="en-US" sz="1050"/>
            </a:p>
          </p:txBody>
        </p:sp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2CE23940-5D35-947C-430F-3A058AC6163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924622" y="1723053"/>
            <a:ext cx="540000" cy="7068378"/>
            <a:chOff x="4924622" y="996915"/>
            <a:chExt cx="540000" cy="706837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30A6D010-BB90-1724-6DAD-3C5E6614074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24622" y="1248915"/>
              <a:ext cx="540000" cy="6816378"/>
            </a:xfrm>
            <a:prstGeom prst="rect">
              <a:avLst/>
            </a:prstGeom>
            <a:solidFill>
              <a:srgbClr val="003754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1" name="Textfeld 80">
              <a:extLst>
                <a:ext uri="{FF2B5EF4-FFF2-40B4-BE49-F238E27FC236}">
                  <a16:creationId xmlns:a16="http://schemas.microsoft.com/office/drawing/2014/main" id="{8E439785-3E14-BBDD-2035-C315034A7CB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24622" y="996915"/>
              <a:ext cx="540000" cy="252000"/>
            </a:xfrm>
            <a:prstGeom prst="rect">
              <a:avLst/>
            </a:prstGeom>
            <a:solidFill>
              <a:srgbClr val="FBDDDC"/>
            </a:solidFill>
            <a:ln w="1905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de-DE" sz="1050"/>
                <a:t>Q3</a:t>
              </a:r>
              <a:endParaRPr lang="en-US" sz="1050"/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55F5CB06-4B3E-6FB4-868D-29AB4C3593F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72959" y="1723053"/>
            <a:ext cx="540000" cy="7063616"/>
            <a:chOff x="5572959" y="996915"/>
            <a:chExt cx="540000" cy="7063616"/>
          </a:xfrm>
        </p:grpSpPr>
        <p:sp>
          <p:nvSpPr>
            <p:cNvPr id="82" name="Textfeld 81">
              <a:extLst>
                <a:ext uri="{FF2B5EF4-FFF2-40B4-BE49-F238E27FC236}">
                  <a16:creationId xmlns:a16="http://schemas.microsoft.com/office/drawing/2014/main" id="{9A5BD12B-BAB4-106D-FCA0-CE19B46FBD4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72959" y="996915"/>
              <a:ext cx="540000" cy="252000"/>
            </a:xfrm>
            <a:prstGeom prst="rect">
              <a:avLst/>
            </a:prstGeom>
            <a:solidFill>
              <a:srgbClr val="FBDDDC"/>
            </a:solidFill>
            <a:ln w="1905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de-DE" sz="1050"/>
                <a:t>Q4</a:t>
              </a:r>
              <a:endParaRPr lang="en-US" sz="1050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D21C09F3-6FEF-3DF4-36CF-A1B29E3FDF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72959" y="1244152"/>
              <a:ext cx="540000" cy="6816379"/>
            </a:xfrm>
            <a:prstGeom prst="rect">
              <a:avLst/>
            </a:prstGeom>
            <a:solidFill>
              <a:srgbClr val="003754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A4BA1DB0-3CBB-BDAE-1754-24F4C4C6BB4F}"/>
              </a:ext>
            </a:extLst>
          </p:cNvPr>
          <p:cNvCxnSpPr/>
          <p:nvPr/>
        </p:nvCxnSpPr>
        <p:spPr>
          <a:xfrm>
            <a:off x="760301" y="1158232"/>
            <a:ext cx="53373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87119B87-0C8C-923E-060D-80D89FF92439}"/>
              </a:ext>
            </a:extLst>
          </p:cNvPr>
          <p:cNvSpPr txBox="1">
            <a:spLocks/>
          </p:cNvSpPr>
          <p:nvPr/>
        </p:nvSpPr>
        <p:spPr>
          <a:xfrm>
            <a:off x="551600" y="567141"/>
            <a:ext cx="5754799" cy="4990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de-DE" sz="2000" b="1">
                <a:cs typeface="Calibri" panose="020F0502020204030204" pitchFamily="34" charset="0"/>
              </a:rPr>
              <a:t>Project timeline</a:t>
            </a:r>
            <a:endParaRPr lang="en-US" sz="2000"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39CB3A35-D1C1-A3D1-6C9D-26E93A33DDF3}"/>
              </a:ext>
            </a:extLst>
          </p:cNvPr>
          <p:cNvSpPr txBox="1"/>
          <p:nvPr/>
        </p:nvSpPr>
        <p:spPr>
          <a:xfrm>
            <a:off x="760302" y="2058080"/>
            <a:ext cx="2760498" cy="720000"/>
          </a:xfrm>
          <a:prstGeom prst="rect">
            <a:avLst/>
          </a:prstGeom>
          <a:solidFill>
            <a:srgbClr val="003754">
              <a:alpha val="30196"/>
            </a:srgb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de-DE" sz="900" b="1" i="1" dirty="0"/>
              <a:t>WP 1</a:t>
            </a:r>
            <a:r>
              <a:rPr lang="de-DE" sz="900" i="1" dirty="0"/>
              <a:t>: </a:t>
            </a:r>
            <a:r>
              <a:rPr lang="de-DE" sz="900" b="1" i="1" dirty="0"/>
              <a:t>Short </a:t>
            </a:r>
            <a:r>
              <a:rPr lang="en-US" sz="900" b="1" i="1" dirty="0"/>
              <a:t>title e.g. Functional characterization</a:t>
            </a:r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MS1:</a:t>
            </a:r>
          </a:p>
          <a:p>
            <a:pPr>
              <a:defRPr/>
            </a:pPr>
            <a:endParaRPr lang="de-DE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Go/No-Go (optional):</a:t>
            </a:r>
            <a:endParaRPr lang="en-US" sz="900" i="1" dirty="0"/>
          </a:p>
          <a:p>
            <a:pPr>
              <a:defRPr/>
            </a:pPr>
            <a:r>
              <a:rPr lang="en-US" sz="900" i="1" dirty="0"/>
              <a:t> </a:t>
            </a:r>
          </a:p>
        </p:txBody>
      </p:sp>
      <p:sp>
        <p:nvSpPr>
          <p:cNvPr id="72" name="Textfeld 71">
            <a:extLst>
              <a:ext uri="{FF2B5EF4-FFF2-40B4-BE49-F238E27FC236}">
                <a16:creationId xmlns:a16="http://schemas.microsoft.com/office/drawing/2014/main" id="{68DC2318-E5AF-436C-1A55-FDFCF4B1010E}"/>
              </a:ext>
            </a:extLst>
          </p:cNvPr>
          <p:cNvSpPr txBox="1"/>
          <p:nvPr/>
        </p:nvSpPr>
        <p:spPr>
          <a:xfrm>
            <a:off x="3651954" y="2146757"/>
            <a:ext cx="1173280" cy="276999"/>
          </a:xfrm>
          <a:prstGeom prst="rect">
            <a:avLst/>
          </a:prstGeom>
          <a:solidFill>
            <a:srgbClr val="003754">
              <a:alpha val="60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de-DE" sz="1200" b="1" i="1">
                <a:solidFill>
                  <a:schemeClr val="bg1"/>
                </a:solidFill>
              </a:rPr>
              <a:t> WP 1</a:t>
            </a:r>
            <a:endParaRPr lang="en-US" sz="1200" b="1" i="1">
              <a:solidFill>
                <a:schemeClr val="bg1"/>
              </a:solidFill>
            </a:endParaRP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7FB4AED6-71C1-1783-8727-53355FD4CC17}"/>
              </a:ext>
            </a:extLst>
          </p:cNvPr>
          <p:cNvSpPr txBox="1"/>
          <p:nvPr/>
        </p:nvSpPr>
        <p:spPr>
          <a:xfrm>
            <a:off x="760301" y="2883793"/>
            <a:ext cx="2760497" cy="720000"/>
          </a:xfrm>
          <a:prstGeom prst="rect">
            <a:avLst/>
          </a:prstGeom>
          <a:solidFill>
            <a:srgbClr val="003754">
              <a:alpha val="30196"/>
            </a:srgb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de-DE" sz="900" b="1" i="1" dirty="0"/>
              <a:t>WP 2</a:t>
            </a:r>
            <a:r>
              <a:rPr lang="de-DE" sz="900" i="1" dirty="0"/>
              <a:t>: </a:t>
            </a:r>
            <a:r>
              <a:rPr lang="de-DE" sz="900" b="1" i="1" dirty="0"/>
              <a:t>Short </a:t>
            </a:r>
            <a:r>
              <a:rPr lang="en-US" sz="900" b="1" i="1" dirty="0"/>
              <a:t>title e.g. Xenograft model</a:t>
            </a:r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MS2.1:</a:t>
            </a:r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MS2.2:</a:t>
            </a:r>
          </a:p>
          <a:p>
            <a:pPr>
              <a:defRPr/>
            </a:pPr>
            <a:endParaRPr lang="de-DE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Go/No-Go (optional):</a:t>
            </a:r>
            <a:endParaRPr lang="en-US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endParaRPr lang="en-US" sz="900" i="1" dirty="0"/>
          </a:p>
          <a:p>
            <a:pPr>
              <a:defRPr/>
            </a:pPr>
            <a:r>
              <a:rPr lang="en-US" sz="900" i="1" dirty="0"/>
              <a:t> 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CF835D18-EB70-0DFD-716B-F8C426E0AE0D}"/>
              </a:ext>
            </a:extLst>
          </p:cNvPr>
          <p:cNvSpPr txBox="1"/>
          <p:nvPr/>
        </p:nvSpPr>
        <p:spPr>
          <a:xfrm>
            <a:off x="3638746" y="2884429"/>
            <a:ext cx="1558967" cy="246221"/>
          </a:xfrm>
          <a:prstGeom prst="rect">
            <a:avLst/>
          </a:prstGeom>
          <a:solidFill>
            <a:srgbClr val="003754">
              <a:alpha val="60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000" b="1" i="1">
                <a:solidFill>
                  <a:schemeClr val="bg1"/>
                </a:solidFill>
              </a:rPr>
              <a:t>WP2 / MS2.1</a:t>
            </a: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06F881ED-30FD-6BEC-2D22-6AC2B1D117C2}"/>
              </a:ext>
            </a:extLst>
          </p:cNvPr>
          <p:cNvSpPr txBox="1"/>
          <p:nvPr/>
        </p:nvSpPr>
        <p:spPr>
          <a:xfrm>
            <a:off x="760301" y="3698356"/>
            <a:ext cx="2760496" cy="720000"/>
          </a:xfrm>
          <a:prstGeom prst="rect">
            <a:avLst/>
          </a:prstGeom>
          <a:solidFill>
            <a:srgbClr val="003754">
              <a:alpha val="30196"/>
            </a:srgb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de-DE" sz="900" b="1" i="1" dirty="0"/>
              <a:t>WP 3</a:t>
            </a:r>
            <a:r>
              <a:rPr lang="de-DE" sz="900" i="1" dirty="0"/>
              <a:t>: </a:t>
            </a:r>
            <a:r>
              <a:rPr lang="de-DE" sz="900" b="1" i="1" dirty="0"/>
              <a:t>Short </a:t>
            </a:r>
            <a:r>
              <a:rPr lang="en-US" sz="900" b="1" i="1" dirty="0"/>
              <a:t>title e.g. Toxicity studies</a:t>
            </a:r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MS3:</a:t>
            </a:r>
          </a:p>
          <a:p>
            <a:pPr>
              <a:defRPr/>
            </a:pPr>
            <a:endParaRPr lang="de-DE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Go/No-Go (optional):</a:t>
            </a:r>
            <a:endParaRPr lang="en-US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endParaRPr lang="en-US" sz="900" i="1" dirty="0"/>
          </a:p>
          <a:p>
            <a:pPr>
              <a:defRPr/>
            </a:pPr>
            <a:r>
              <a:rPr lang="en-US" sz="900" i="1" dirty="0"/>
              <a:t> 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535A285A-6E94-FD25-D3D1-B459CAD6962D}"/>
              </a:ext>
            </a:extLst>
          </p:cNvPr>
          <p:cNvSpPr txBox="1"/>
          <p:nvPr/>
        </p:nvSpPr>
        <p:spPr>
          <a:xfrm>
            <a:off x="4926240" y="3706353"/>
            <a:ext cx="532734" cy="276999"/>
          </a:xfrm>
          <a:prstGeom prst="rect">
            <a:avLst/>
          </a:prstGeom>
          <a:solidFill>
            <a:srgbClr val="003754">
              <a:alpha val="60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200" b="1" i="1">
                <a:solidFill>
                  <a:schemeClr val="bg1"/>
                </a:solidFill>
              </a:rPr>
              <a:t>WP3</a:t>
            </a: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DADD9A5E-AC4F-856E-10F7-3CE9DB57405E}"/>
              </a:ext>
            </a:extLst>
          </p:cNvPr>
          <p:cNvSpPr txBox="1"/>
          <p:nvPr/>
        </p:nvSpPr>
        <p:spPr>
          <a:xfrm>
            <a:off x="753894" y="1723053"/>
            <a:ext cx="2766903" cy="2539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50" b="1"/>
              <a:t>1st year of funding</a:t>
            </a: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897D4BCB-5583-1E89-F03F-9264D8486134}"/>
              </a:ext>
            </a:extLst>
          </p:cNvPr>
          <p:cNvSpPr txBox="1"/>
          <p:nvPr/>
        </p:nvSpPr>
        <p:spPr>
          <a:xfrm>
            <a:off x="760302" y="4499468"/>
            <a:ext cx="2760496" cy="720000"/>
          </a:xfrm>
          <a:prstGeom prst="rect">
            <a:avLst/>
          </a:prstGeom>
          <a:solidFill>
            <a:srgbClr val="003754">
              <a:alpha val="30196"/>
            </a:srgb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de-DE" sz="900" b="1" i="1" dirty="0"/>
              <a:t>WP 4</a:t>
            </a:r>
            <a:r>
              <a:rPr lang="de-DE" sz="900" i="1" dirty="0"/>
              <a:t>: </a:t>
            </a:r>
            <a:r>
              <a:rPr lang="de-DE" sz="900" b="1" i="1" dirty="0"/>
              <a:t>Short </a:t>
            </a:r>
            <a:r>
              <a:rPr lang="en-US" sz="900" b="1" i="1" dirty="0"/>
              <a:t>title e.g. Off-target effects</a:t>
            </a:r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MS4:</a:t>
            </a:r>
          </a:p>
          <a:p>
            <a:pPr>
              <a:defRPr/>
            </a:pPr>
            <a:endParaRPr lang="de-DE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Go/No-Go (optional):</a:t>
            </a:r>
            <a:endParaRPr lang="en-US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endParaRPr lang="en-US" sz="900" i="1" dirty="0"/>
          </a:p>
          <a:p>
            <a:pPr>
              <a:defRPr/>
            </a:pPr>
            <a:r>
              <a:rPr lang="en-US" sz="900" i="1" dirty="0"/>
              <a:t> 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53061DFB-37E4-0ADC-EB36-2B29FC3608A5}"/>
              </a:ext>
            </a:extLst>
          </p:cNvPr>
          <p:cNvSpPr txBox="1"/>
          <p:nvPr/>
        </p:nvSpPr>
        <p:spPr>
          <a:xfrm>
            <a:off x="5233475" y="4510259"/>
            <a:ext cx="872060" cy="276999"/>
          </a:xfrm>
          <a:prstGeom prst="rect">
            <a:avLst/>
          </a:prstGeom>
          <a:solidFill>
            <a:srgbClr val="003754">
              <a:alpha val="60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de-DE" sz="1200" b="1" i="1">
                <a:solidFill>
                  <a:schemeClr val="bg1"/>
                </a:solidFill>
              </a:rPr>
              <a:t> WP 4</a:t>
            </a:r>
            <a:endParaRPr lang="en-US" sz="1200" b="1" i="1">
              <a:solidFill>
                <a:schemeClr val="bg1"/>
              </a:solidFill>
            </a:endParaRPr>
          </a:p>
        </p:txBody>
      </p:sp>
      <p:sp>
        <p:nvSpPr>
          <p:cNvPr id="107" name="Textfeld 106">
            <a:extLst>
              <a:ext uri="{FF2B5EF4-FFF2-40B4-BE49-F238E27FC236}">
                <a16:creationId xmlns:a16="http://schemas.microsoft.com/office/drawing/2014/main" id="{59715FCA-9232-9E6E-945F-894B4B0DACB9}"/>
              </a:ext>
            </a:extLst>
          </p:cNvPr>
          <p:cNvSpPr txBox="1"/>
          <p:nvPr/>
        </p:nvSpPr>
        <p:spPr>
          <a:xfrm>
            <a:off x="753036" y="5609287"/>
            <a:ext cx="2760498" cy="720000"/>
          </a:xfrm>
          <a:prstGeom prst="rect">
            <a:avLst/>
          </a:prstGeom>
          <a:solidFill>
            <a:srgbClr val="003754">
              <a:alpha val="30196"/>
            </a:srgb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de-DE" sz="900" b="1" i="1" dirty="0"/>
              <a:t>WP 5</a:t>
            </a:r>
            <a:r>
              <a:rPr lang="de-DE" sz="900" i="1" dirty="0"/>
              <a:t>: </a:t>
            </a:r>
            <a:r>
              <a:rPr lang="de-DE" sz="900" b="1" i="1" dirty="0"/>
              <a:t>Short </a:t>
            </a:r>
            <a:r>
              <a:rPr lang="en-US" sz="900" b="1" i="1" dirty="0"/>
              <a:t>title e.g. PK and PD studies</a:t>
            </a:r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MS5:</a:t>
            </a:r>
          </a:p>
          <a:p>
            <a:pPr>
              <a:defRPr/>
            </a:pPr>
            <a:endParaRPr lang="de-DE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Go/No-Go (optional):</a:t>
            </a:r>
            <a:endParaRPr lang="en-US" sz="900" i="1" dirty="0"/>
          </a:p>
          <a:p>
            <a:pPr>
              <a:defRPr/>
            </a:pPr>
            <a:r>
              <a:rPr lang="en-US" sz="900" i="1" dirty="0"/>
              <a:t> 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FECB4E86-ED5D-F949-7F9E-E45AC2FD16D6}"/>
              </a:ext>
            </a:extLst>
          </p:cNvPr>
          <p:cNvSpPr txBox="1"/>
          <p:nvPr/>
        </p:nvSpPr>
        <p:spPr>
          <a:xfrm>
            <a:off x="3639135" y="5609287"/>
            <a:ext cx="532208" cy="276999"/>
          </a:xfrm>
          <a:prstGeom prst="rect">
            <a:avLst/>
          </a:prstGeom>
          <a:solidFill>
            <a:srgbClr val="003754">
              <a:alpha val="60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de-DE" sz="1200" b="1" i="1">
                <a:solidFill>
                  <a:schemeClr val="bg1"/>
                </a:solidFill>
              </a:rPr>
              <a:t>WP5</a:t>
            </a:r>
            <a:endParaRPr lang="en-US" sz="1200" b="1" i="1">
              <a:solidFill>
                <a:schemeClr val="bg1"/>
              </a:solidFill>
            </a:endParaRP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9B97900A-10AD-DA4F-0E66-E23FE84D5BED}"/>
              </a:ext>
            </a:extLst>
          </p:cNvPr>
          <p:cNvSpPr txBox="1"/>
          <p:nvPr/>
        </p:nvSpPr>
        <p:spPr>
          <a:xfrm>
            <a:off x="753035" y="6435000"/>
            <a:ext cx="2760497" cy="720000"/>
          </a:xfrm>
          <a:prstGeom prst="rect">
            <a:avLst/>
          </a:prstGeom>
          <a:solidFill>
            <a:srgbClr val="003754">
              <a:alpha val="30196"/>
            </a:srgb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de-DE" sz="900" b="1" i="1" dirty="0"/>
              <a:t>WP 6</a:t>
            </a:r>
            <a:r>
              <a:rPr lang="de-DE" sz="900" i="1" dirty="0"/>
              <a:t>: </a:t>
            </a:r>
            <a:r>
              <a:rPr lang="de-DE" sz="900" b="1" i="1" dirty="0"/>
              <a:t>Short </a:t>
            </a:r>
            <a:r>
              <a:rPr lang="en-US" sz="900" b="1" i="1" dirty="0"/>
              <a:t>title e.g. Regulatory affairs</a:t>
            </a:r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MS6:</a:t>
            </a:r>
          </a:p>
          <a:p>
            <a:pPr>
              <a:defRPr/>
            </a:pPr>
            <a:endParaRPr lang="de-DE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Go/No-Go (optional):</a:t>
            </a:r>
            <a:endParaRPr lang="en-US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endParaRPr lang="en-US" sz="900" i="1" dirty="0"/>
          </a:p>
          <a:p>
            <a:pPr>
              <a:defRPr/>
            </a:pPr>
            <a:r>
              <a:rPr lang="en-US" sz="900" i="1" dirty="0"/>
              <a:t> 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B7123FAC-515D-F7F1-FB1E-F06AAD587920}"/>
              </a:ext>
            </a:extLst>
          </p:cNvPr>
          <p:cNvSpPr txBox="1"/>
          <p:nvPr/>
        </p:nvSpPr>
        <p:spPr>
          <a:xfrm>
            <a:off x="4283058" y="6442766"/>
            <a:ext cx="1175915" cy="276999"/>
          </a:xfrm>
          <a:prstGeom prst="rect">
            <a:avLst/>
          </a:prstGeom>
          <a:solidFill>
            <a:srgbClr val="003754">
              <a:alpha val="60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200" b="1" i="1">
                <a:solidFill>
                  <a:schemeClr val="bg1"/>
                </a:solidFill>
              </a:rPr>
              <a:t>WP 6</a:t>
            </a:r>
          </a:p>
        </p:txBody>
      </p:sp>
      <p:sp>
        <p:nvSpPr>
          <p:cNvPr id="116" name="Textfeld 115">
            <a:extLst>
              <a:ext uri="{FF2B5EF4-FFF2-40B4-BE49-F238E27FC236}">
                <a16:creationId xmlns:a16="http://schemas.microsoft.com/office/drawing/2014/main" id="{DECF3B16-F14D-D552-39F1-D29C808D4CC0}"/>
              </a:ext>
            </a:extLst>
          </p:cNvPr>
          <p:cNvSpPr txBox="1"/>
          <p:nvPr/>
        </p:nvSpPr>
        <p:spPr>
          <a:xfrm>
            <a:off x="753035" y="7249563"/>
            <a:ext cx="2760496" cy="720000"/>
          </a:xfrm>
          <a:prstGeom prst="rect">
            <a:avLst/>
          </a:prstGeom>
          <a:solidFill>
            <a:srgbClr val="003754">
              <a:alpha val="30196"/>
            </a:srgb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de-DE" sz="900" b="1" i="1" dirty="0"/>
              <a:t>WP 7</a:t>
            </a:r>
            <a:r>
              <a:rPr lang="de-DE" sz="900" i="1" dirty="0"/>
              <a:t>: </a:t>
            </a:r>
            <a:r>
              <a:rPr lang="de-DE" sz="900" b="1" i="1" dirty="0"/>
              <a:t>Short </a:t>
            </a:r>
            <a:r>
              <a:rPr lang="en-US" sz="900" b="1" i="1" dirty="0"/>
              <a:t>title e.g. Stability studies</a:t>
            </a:r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MS7:</a:t>
            </a:r>
          </a:p>
          <a:p>
            <a:pPr>
              <a:defRPr/>
            </a:pPr>
            <a:endParaRPr lang="de-DE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Go/No-Go (optional):</a:t>
            </a:r>
            <a:endParaRPr lang="en-US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endParaRPr lang="en-US" sz="900" i="1" dirty="0"/>
          </a:p>
          <a:p>
            <a:pPr>
              <a:defRPr/>
            </a:pPr>
            <a:r>
              <a:rPr lang="en-US" sz="900" i="1" dirty="0"/>
              <a:t> </a:t>
            </a:r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EE78E3DA-0805-4043-27E8-275717B50CE2}"/>
              </a:ext>
            </a:extLst>
          </p:cNvPr>
          <p:cNvSpPr txBox="1"/>
          <p:nvPr/>
        </p:nvSpPr>
        <p:spPr>
          <a:xfrm>
            <a:off x="4548187" y="7280008"/>
            <a:ext cx="1556778" cy="276998"/>
          </a:xfrm>
          <a:prstGeom prst="rect">
            <a:avLst/>
          </a:prstGeom>
          <a:solidFill>
            <a:srgbClr val="003754">
              <a:alpha val="60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200" b="1" i="1">
                <a:solidFill>
                  <a:schemeClr val="bg1"/>
                </a:solidFill>
              </a:rPr>
              <a:t>WP 7</a:t>
            </a:r>
          </a:p>
        </p:txBody>
      </p:sp>
      <p:sp>
        <p:nvSpPr>
          <p:cNvPr id="125" name="Textfeld 124">
            <a:extLst>
              <a:ext uri="{FF2B5EF4-FFF2-40B4-BE49-F238E27FC236}">
                <a16:creationId xmlns:a16="http://schemas.microsoft.com/office/drawing/2014/main" id="{6CE120FF-D684-4ED2-0C7A-0A001E414D44}"/>
              </a:ext>
            </a:extLst>
          </p:cNvPr>
          <p:cNvSpPr txBox="1"/>
          <p:nvPr/>
        </p:nvSpPr>
        <p:spPr>
          <a:xfrm>
            <a:off x="753036" y="8050675"/>
            <a:ext cx="2760496" cy="720000"/>
          </a:xfrm>
          <a:prstGeom prst="rect">
            <a:avLst/>
          </a:prstGeom>
          <a:solidFill>
            <a:srgbClr val="003754">
              <a:alpha val="30196"/>
            </a:srgb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de-DE" sz="900" b="1" i="1" dirty="0"/>
              <a:t>WP 8</a:t>
            </a:r>
            <a:r>
              <a:rPr lang="de-DE" sz="900" i="1" dirty="0"/>
              <a:t>: </a:t>
            </a:r>
            <a:r>
              <a:rPr lang="de-DE" sz="900" b="1" i="1" dirty="0"/>
              <a:t>Short </a:t>
            </a:r>
            <a:r>
              <a:rPr lang="en-US" sz="900" b="1" i="1" dirty="0"/>
              <a:t>title e.g. Planning and preparation clinical trial</a:t>
            </a:r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MS8:</a:t>
            </a:r>
          </a:p>
          <a:p>
            <a:pPr>
              <a:defRPr/>
            </a:pPr>
            <a:endParaRPr lang="de-DE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r>
              <a:rPr lang="de-DE" sz="900" i="1" dirty="0"/>
              <a:t>Go/No-Go (optional):</a:t>
            </a:r>
            <a:endParaRPr lang="en-US" sz="900" i="1" dirty="0"/>
          </a:p>
          <a:p>
            <a:pPr marL="128577" indent="-128577">
              <a:buFont typeface="Arial" panose="020B0604020202020204" pitchFamily="34" charset="0"/>
              <a:buChar char="•"/>
              <a:defRPr/>
            </a:pPr>
            <a:endParaRPr lang="en-US" sz="900" i="1" dirty="0"/>
          </a:p>
          <a:p>
            <a:pPr>
              <a:defRPr/>
            </a:pPr>
            <a:r>
              <a:rPr lang="en-US" sz="900" i="1" dirty="0"/>
              <a:t> </a:t>
            </a:r>
          </a:p>
        </p:txBody>
      </p:sp>
      <p:sp>
        <p:nvSpPr>
          <p:cNvPr id="126" name="Textfeld 125">
            <a:extLst>
              <a:ext uri="{FF2B5EF4-FFF2-40B4-BE49-F238E27FC236}">
                <a16:creationId xmlns:a16="http://schemas.microsoft.com/office/drawing/2014/main" id="{7002D2B4-BB2F-E61F-406E-08BCFD743586}"/>
              </a:ext>
            </a:extLst>
          </p:cNvPr>
          <p:cNvSpPr txBox="1"/>
          <p:nvPr/>
        </p:nvSpPr>
        <p:spPr>
          <a:xfrm>
            <a:off x="5580190" y="8080827"/>
            <a:ext cx="524774" cy="276999"/>
          </a:xfrm>
          <a:prstGeom prst="rect">
            <a:avLst/>
          </a:prstGeom>
          <a:solidFill>
            <a:srgbClr val="003754">
              <a:alpha val="60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de-DE" sz="1200" b="1" i="1">
                <a:solidFill>
                  <a:schemeClr val="bg1"/>
                </a:solidFill>
              </a:rPr>
              <a:t>WP8</a:t>
            </a:r>
            <a:endParaRPr lang="en-US" sz="1200" b="1" i="1">
              <a:solidFill>
                <a:schemeClr val="bg1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40C2A1C-F064-1B63-E0BF-319A0391FA16}"/>
              </a:ext>
            </a:extLst>
          </p:cNvPr>
          <p:cNvSpPr txBox="1"/>
          <p:nvPr/>
        </p:nvSpPr>
        <p:spPr>
          <a:xfrm>
            <a:off x="4576761" y="3276187"/>
            <a:ext cx="882213" cy="230832"/>
          </a:xfrm>
          <a:prstGeom prst="rect">
            <a:avLst/>
          </a:prstGeom>
          <a:solidFill>
            <a:srgbClr val="003754">
              <a:alpha val="60000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00" b="1" i="1">
                <a:solidFill>
                  <a:schemeClr val="bg1"/>
                </a:solidFill>
              </a:rPr>
              <a:t>WP2 / MS2.2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2A5EC92D-B372-842C-0FA4-09015B3A85A6}"/>
              </a:ext>
            </a:extLst>
          </p:cNvPr>
          <p:cNvSpPr/>
          <p:nvPr/>
        </p:nvSpPr>
        <p:spPr>
          <a:xfrm>
            <a:off x="3629134" y="5286969"/>
            <a:ext cx="2483825" cy="253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A45ACEA7-8415-8DFD-80FA-A9241481C466}"/>
              </a:ext>
            </a:extLst>
          </p:cNvPr>
          <p:cNvGrpSpPr/>
          <p:nvPr/>
        </p:nvGrpSpPr>
        <p:grpSpPr>
          <a:xfrm>
            <a:off x="753894" y="5288232"/>
            <a:ext cx="5359065" cy="256297"/>
            <a:chOff x="753894" y="4562094"/>
            <a:chExt cx="5359065" cy="25629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4DBA07C1-9732-5A41-8FFA-6479E2B17E17}"/>
                </a:ext>
              </a:extLst>
            </p:cNvPr>
            <p:cNvSpPr txBox="1"/>
            <p:nvPr/>
          </p:nvSpPr>
          <p:spPr>
            <a:xfrm>
              <a:off x="3631342" y="4564475"/>
              <a:ext cx="540000" cy="252000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de-DE" sz="1050"/>
                <a:t>Q1</a:t>
              </a:r>
              <a:endParaRPr lang="en-US" sz="1050"/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124FF838-8984-738C-9CBE-44BDBB26F0ED}"/>
                </a:ext>
              </a:extLst>
            </p:cNvPr>
            <p:cNvSpPr txBox="1"/>
            <p:nvPr/>
          </p:nvSpPr>
          <p:spPr>
            <a:xfrm>
              <a:off x="4923736" y="4564475"/>
              <a:ext cx="540000" cy="252000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de-DE" sz="1050"/>
                <a:t>Q3</a:t>
              </a:r>
              <a:endParaRPr lang="en-US" sz="105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E580A54F-E3DF-BD59-770C-28DFC9B73157}"/>
                </a:ext>
              </a:extLst>
            </p:cNvPr>
            <p:cNvSpPr txBox="1"/>
            <p:nvPr/>
          </p:nvSpPr>
          <p:spPr>
            <a:xfrm>
              <a:off x="5572959" y="4562094"/>
              <a:ext cx="540000" cy="252000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de-DE" sz="1050"/>
                <a:t>Q4</a:t>
              </a:r>
              <a:endParaRPr lang="en-US" sz="1050"/>
            </a:p>
          </p:txBody>
        </p: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FDF13062-7AAF-48AB-0E46-7F2EA1052555}"/>
                </a:ext>
              </a:extLst>
            </p:cNvPr>
            <p:cNvSpPr txBox="1"/>
            <p:nvPr/>
          </p:nvSpPr>
          <p:spPr>
            <a:xfrm>
              <a:off x="753894" y="4564475"/>
              <a:ext cx="2766903" cy="253916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050" b="1"/>
                <a:t>2nd year of funding</a:t>
              </a:r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F7C02DA2-D9B8-DD6D-4E45-04ACF6314308}"/>
                </a:ext>
              </a:extLst>
            </p:cNvPr>
            <p:cNvSpPr txBox="1"/>
            <p:nvPr/>
          </p:nvSpPr>
          <p:spPr>
            <a:xfrm>
              <a:off x="4279679" y="4562094"/>
              <a:ext cx="540000" cy="252000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de-DE" sz="1050"/>
                <a:t>Q2</a:t>
              </a:r>
              <a:endParaRPr lang="en-US" sz="1050"/>
            </a:p>
          </p:txBody>
        </p:sp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3207260E-E659-EB19-5E94-FEB4EB7AEF6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37775" y="2817118"/>
            <a:ext cx="5455718" cy="5181595"/>
            <a:chOff x="737775" y="2090980"/>
            <a:chExt cx="5455718" cy="5181595"/>
          </a:xfrm>
        </p:grpSpPr>
        <p:cxnSp>
          <p:nvCxnSpPr>
            <p:cNvPr id="87" name="Gerader Verbinder 86">
              <a:extLst>
                <a:ext uri="{FF2B5EF4-FFF2-40B4-BE49-F238E27FC236}">
                  <a16:creationId xmlns:a16="http://schemas.microsoft.com/office/drawing/2014/main" id="{3AB3F79F-9631-2A71-6B80-9E98082674E9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753035" y="2090980"/>
              <a:ext cx="5359924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r Verbinder 87">
              <a:extLst>
                <a:ext uri="{FF2B5EF4-FFF2-40B4-BE49-F238E27FC236}">
                  <a16:creationId xmlns:a16="http://schemas.microsoft.com/office/drawing/2014/main" id="{51CBEA54-2F0A-DE30-9335-4BA5385D2B4F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756825" y="2920760"/>
              <a:ext cx="5359924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r Verbinder 88">
              <a:extLst>
                <a:ext uri="{FF2B5EF4-FFF2-40B4-BE49-F238E27FC236}">
                  <a16:creationId xmlns:a16="http://schemas.microsoft.com/office/drawing/2014/main" id="{4B63A40A-70CC-1668-EE91-E8BCD8759F86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756825" y="3720793"/>
              <a:ext cx="5359924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r Verbinder 89">
              <a:extLst>
                <a:ext uri="{FF2B5EF4-FFF2-40B4-BE49-F238E27FC236}">
                  <a16:creationId xmlns:a16="http://schemas.microsoft.com/office/drawing/2014/main" id="{A53176DF-D36A-82C2-2BC0-846457952DB1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749617" y="5648230"/>
              <a:ext cx="5359924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r Verbinder 90">
              <a:extLst>
                <a:ext uri="{FF2B5EF4-FFF2-40B4-BE49-F238E27FC236}">
                  <a16:creationId xmlns:a16="http://schemas.microsoft.com/office/drawing/2014/main" id="{888B7069-3E08-3140-A7C0-860C57BF02D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766350" y="6477575"/>
              <a:ext cx="5359924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Gerader Verbinder 91">
              <a:extLst>
                <a:ext uri="{FF2B5EF4-FFF2-40B4-BE49-F238E27FC236}">
                  <a16:creationId xmlns:a16="http://schemas.microsoft.com/office/drawing/2014/main" id="{12F4B803-8E00-E9C3-4832-1418B5BCCE81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766350" y="7272575"/>
              <a:ext cx="5359924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Gerader Verbinder 92">
              <a:extLst>
                <a:ext uri="{FF2B5EF4-FFF2-40B4-BE49-F238E27FC236}">
                  <a16:creationId xmlns:a16="http://schemas.microsoft.com/office/drawing/2014/main" id="{5FCC4FC8-5911-96CC-863F-58797DC26CA5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737775" y="4521810"/>
              <a:ext cx="5455718" cy="0"/>
            </a:xfrm>
            <a:prstGeom prst="line">
              <a:avLst/>
            </a:prstGeom>
            <a:ln w="76200"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Grafik 17">
            <a:extLst>
              <a:ext uri="{FF2B5EF4-FFF2-40B4-BE49-F238E27FC236}">
                <a16:creationId xmlns:a16="http://schemas.microsoft.com/office/drawing/2014/main" id="{0540304F-681D-E76F-FBA4-DD7547AD9E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886" y="9184701"/>
            <a:ext cx="1799987" cy="634571"/>
          </a:xfrm>
          <a:prstGeom prst="rect">
            <a:avLst/>
          </a:prstGeom>
        </p:spPr>
      </p:pic>
      <p:pic>
        <p:nvPicPr>
          <p:cNvPr id="28" name="Bildplatzhalter 9" descr="Ein Bild, das Text, Grafiken, Schrift, Screenshot enthält.&#10;&#10;KI-generierte Inhalte können fehlerhaft sein.">
            <a:extLst>
              <a:ext uri="{FF2B5EF4-FFF2-40B4-BE49-F238E27FC236}">
                <a16:creationId xmlns:a16="http://schemas.microsoft.com/office/drawing/2014/main" id="{FD8DE94C-97B3-8770-A89D-BA77701723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979" t="9349" r="-11720" b="9349"/>
          <a:stretch>
            <a:fillRect/>
          </a:stretch>
        </p:blipFill>
        <p:spPr>
          <a:xfrm>
            <a:off x="5815013" y="9353550"/>
            <a:ext cx="1042987" cy="35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524601"/>
      </p:ext>
    </p:extLst>
  </p:cSld>
  <p:clrMapOvr>
    <a:masterClrMapping/>
  </p:clrMapOvr>
</p:sld>
</file>

<file path=ppt/theme/theme1.xml><?xml version="1.0" encoding="utf-8"?>
<a:theme xmlns:a="http://schemas.openxmlformats.org/drawingml/2006/main" name="BIH 2026 Design1">
  <a:themeElements>
    <a:clrScheme name="BIH">
      <a:dk1>
        <a:srgbClr val="003754"/>
      </a:dk1>
      <a:lt1>
        <a:srgbClr val="FFFFFF"/>
      </a:lt1>
      <a:dk2>
        <a:srgbClr val="AF1821"/>
      </a:dk2>
      <a:lt2>
        <a:srgbClr val="FFB0AC"/>
      </a:lt2>
      <a:accent1>
        <a:srgbClr val="AF1821"/>
      </a:accent1>
      <a:accent2>
        <a:srgbClr val="EA5451"/>
      </a:accent2>
      <a:accent3>
        <a:srgbClr val="FFB0AC"/>
      </a:accent3>
      <a:accent4>
        <a:srgbClr val="9D7220"/>
      </a:accent4>
      <a:accent5>
        <a:srgbClr val="009AA9"/>
      </a:accent5>
      <a:accent6>
        <a:srgbClr val="7876B6"/>
      </a:accent6>
      <a:hlink>
        <a:srgbClr val="FFB0AC"/>
      </a:hlink>
      <a:folHlink>
        <a:srgbClr val="800080"/>
      </a:folHlink>
    </a:clrScheme>
    <a:fontScheme name="BIH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IH 2026 Design1" id="{AEB76777-5B69-4CB9-9181-1A5BAEE93DA6}" vid="{76A82B5C-C39F-4313-96E9-9074A42AC78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740acd-b1ed-49bd-99ea-3959fe2889a5" xsi:nil="true"/>
    <lcf76f155ced4ddcb4097134ff3c332f xmlns="216a3def-e00a-4355-81c0-72dc72a69d0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0DED7CA2624141AE322679BAD3AD72" ma:contentTypeVersion="16" ma:contentTypeDescription="Ein neues Dokument erstellen." ma:contentTypeScope="" ma:versionID="dae084723d8d8f013566bfa06163da0c">
  <xsd:schema xmlns:xsd="http://www.w3.org/2001/XMLSchema" xmlns:xs="http://www.w3.org/2001/XMLSchema" xmlns:p="http://schemas.microsoft.com/office/2006/metadata/properties" xmlns:ns2="216a3def-e00a-4355-81c0-72dc72a69d0f" xmlns:ns3="45740acd-b1ed-49bd-99ea-3959fe2889a5" targetNamespace="http://schemas.microsoft.com/office/2006/metadata/properties" ma:root="true" ma:fieldsID="b97de23ea97437cad078091b19f56aaf" ns2:_="" ns3:_="">
    <xsd:import namespace="216a3def-e00a-4355-81c0-72dc72a69d0f"/>
    <xsd:import namespace="45740acd-b1ed-49bd-99ea-3959fe2889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6a3def-e00a-4355-81c0-72dc72a69d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dmarkierungen" ma:readOnly="false" ma:fieldId="{5cf76f15-5ced-4ddc-b409-7134ff3c332f}" ma:taxonomyMulti="true" ma:sspId="2375ea7b-1eef-4e91-915e-32e4cb5a9c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740acd-b1ed-49bd-99ea-3959fe2889a5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8105707-35c6-40b2-835e-606a683aaaf7}" ma:internalName="TaxCatchAll" ma:showField="CatchAllData" ma:web="45740acd-b1ed-49bd-99ea-3959fe2889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785D1A-8A44-4EE5-B592-B5596A532D79}">
  <ds:schemaRefs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216a3def-e00a-4355-81c0-72dc72a69d0f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5740acd-b1ed-49bd-99ea-3959fe2889a5"/>
  </ds:schemaRefs>
</ds:datastoreItem>
</file>

<file path=customXml/itemProps2.xml><?xml version="1.0" encoding="utf-8"?>
<ds:datastoreItem xmlns:ds="http://schemas.openxmlformats.org/officeDocument/2006/customXml" ds:itemID="{4FD343A7-EF10-4C72-B0D1-DBE79B7E11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B0A6DC-AF53-4E2F-9940-3482DEA8A50E}"/>
</file>

<file path=docProps/app.xml><?xml version="1.0" encoding="utf-8"?>
<Properties xmlns="http://schemas.openxmlformats.org/officeDocument/2006/extended-properties" xmlns:vt="http://schemas.openxmlformats.org/officeDocument/2006/docPropsVTypes">
  <Template>BIH 2026 Design1</Template>
  <TotalTime>0</TotalTime>
  <Words>562</Words>
  <Application>Microsoft Office PowerPoint</Application>
  <PresentationFormat>A4 Paper (210x297 mm)</PresentationFormat>
  <Paragraphs>83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Trebuchet MS</vt:lpstr>
      <vt:lpstr>BIH 2026 Design1</vt:lpstr>
      <vt:lpstr>PowerPoint Presentation</vt:lpstr>
      <vt:lpstr>PowerPoint Presentation</vt:lpstr>
    </vt:vector>
  </TitlesOfParts>
  <Company>Charité Universitaetsmedizin 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Herlitze, Ines</dc:creator>
  <cp:lastModifiedBy>Molero Milan, Ana Isabel</cp:lastModifiedBy>
  <cp:revision>6</cp:revision>
  <dcterms:created xsi:type="dcterms:W3CDTF">2021-03-19T08:45:22Z</dcterms:created>
  <dcterms:modified xsi:type="dcterms:W3CDTF">2026-03-24T08:33:42Z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0x0101009A0DED7CA2624141AE322679BAD3AD72</vt:lpwstr>
  </property>
  <property fmtid="{D5CDD505-2E9C-101B-9397-08002B2CF9AE}" pid="3" name="MediaServiceImageTags">
    <vt:lpwstr/>
  </property>
</Properties>
</file>